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59" r:id="rId1"/>
  </p:sldMasterIdLst>
  <p:notesMasterIdLst>
    <p:notesMasterId r:id="rId17"/>
  </p:notesMasterIdLst>
  <p:handoutMasterIdLst>
    <p:handoutMasterId r:id="rId18"/>
  </p:handoutMasterIdLst>
  <p:sldIdLst>
    <p:sldId id="346" r:id="rId2"/>
    <p:sldId id="354" r:id="rId3"/>
    <p:sldId id="348" r:id="rId4"/>
    <p:sldId id="398" r:id="rId5"/>
    <p:sldId id="399" r:id="rId6"/>
    <p:sldId id="400" r:id="rId7"/>
    <p:sldId id="393" r:id="rId8"/>
    <p:sldId id="397" r:id="rId9"/>
    <p:sldId id="394" r:id="rId10"/>
    <p:sldId id="395" r:id="rId11"/>
    <p:sldId id="391" r:id="rId12"/>
    <p:sldId id="392" r:id="rId13"/>
    <p:sldId id="396" r:id="rId14"/>
    <p:sldId id="389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719C"/>
    <a:srgbClr val="FFFFFF"/>
    <a:srgbClr val="5195D3"/>
    <a:srgbClr val="000000"/>
    <a:srgbClr val="1F4E79"/>
    <a:srgbClr val="2E75B6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6370" autoAdjust="0"/>
  </p:normalViewPr>
  <p:slideViewPr>
    <p:cSldViewPr snapToGrid="0">
      <p:cViewPr varScale="1">
        <p:scale>
          <a:sx n="67" d="100"/>
          <a:sy n="67" d="100"/>
        </p:scale>
        <p:origin x="5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9186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6A3A7-0E22-4EAC-B9DC-2B642C52EAF5}" type="datetimeFigureOut">
              <a:rPr lang="es-PE" smtClean="0"/>
              <a:t>17/08/2022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A7B3F-630A-4225-A589-EACB5A00020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678893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2C8CF-68FE-42A7-895B-62A5351469A1}" type="datetimeFigureOut">
              <a:rPr lang="id-ID" smtClean="0"/>
              <a:t>17/08/2022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3D2FB-25A1-4240-898F-E79D573B6216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9742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3D2FB-25A1-4240-898F-E79D573B6216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31842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/>
              <a:t>Font Teks “Simple Text” masih </a:t>
            </a:r>
            <a:r>
              <a:rPr lang="id-ID" baseline="0" dirty="0"/>
              <a:t>pake font Adobe Gothic... , rubah ke montserrat karena font utamanya montserrat.</a:t>
            </a:r>
            <a:endParaRPr lang="id-ID" dirty="0"/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3D2FB-25A1-4240-898F-E79D573B6216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09413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-1503"/>
            <a:ext cx="12192000" cy="6859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Triángulo isósceles 3"/>
          <p:cNvSpPr/>
          <p:nvPr userDrawn="1"/>
        </p:nvSpPr>
        <p:spPr>
          <a:xfrm flipV="1">
            <a:off x="2686467" y="1608"/>
            <a:ext cx="2808247" cy="1299474"/>
          </a:xfrm>
          <a:custGeom>
            <a:avLst/>
            <a:gdLst>
              <a:gd name="connsiteX0" fmla="*/ 0 w 2784764"/>
              <a:gd name="connsiteY0" fmla="*/ 1246078 h 1246078"/>
              <a:gd name="connsiteX1" fmla="*/ 1392382 w 2784764"/>
              <a:gd name="connsiteY1" fmla="*/ 0 h 1246078"/>
              <a:gd name="connsiteX2" fmla="*/ 2784764 w 2784764"/>
              <a:gd name="connsiteY2" fmla="*/ 1246078 h 1246078"/>
              <a:gd name="connsiteX3" fmla="*/ 0 w 2784764"/>
              <a:gd name="connsiteY3" fmla="*/ 1246078 h 1246078"/>
              <a:gd name="connsiteX0" fmla="*/ 0 w 2784764"/>
              <a:gd name="connsiteY0" fmla="*/ 1299474 h 1299474"/>
              <a:gd name="connsiteX1" fmla="*/ 1395719 w 2784764"/>
              <a:gd name="connsiteY1" fmla="*/ 0 h 1299474"/>
              <a:gd name="connsiteX2" fmla="*/ 2784764 w 2784764"/>
              <a:gd name="connsiteY2" fmla="*/ 1299474 h 1299474"/>
              <a:gd name="connsiteX3" fmla="*/ 0 w 2784764"/>
              <a:gd name="connsiteY3" fmla="*/ 1299474 h 129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4764" h="1299474">
                <a:moveTo>
                  <a:pt x="0" y="1299474"/>
                </a:moveTo>
                <a:lnTo>
                  <a:pt x="1395719" y="0"/>
                </a:lnTo>
                <a:lnTo>
                  <a:pt x="2784764" y="1299474"/>
                </a:lnTo>
                <a:lnTo>
                  <a:pt x="0" y="129947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Forma libre 4"/>
          <p:cNvSpPr/>
          <p:nvPr userDrawn="1"/>
        </p:nvSpPr>
        <p:spPr>
          <a:xfrm>
            <a:off x="2036927" y="-1503"/>
            <a:ext cx="7140246" cy="6858257"/>
          </a:xfrm>
          <a:custGeom>
            <a:avLst/>
            <a:gdLst>
              <a:gd name="connsiteX0" fmla="*/ 512748 w 7110101"/>
              <a:gd name="connsiteY0" fmla="*/ 0 h 6879364"/>
              <a:gd name="connsiteX1" fmla="*/ 7110101 w 7110101"/>
              <a:gd name="connsiteY1" fmla="*/ 6101697 h 6879364"/>
              <a:gd name="connsiteX2" fmla="*/ 6238430 w 7110101"/>
              <a:gd name="connsiteY2" fmla="*/ 6879364 h 6879364"/>
              <a:gd name="connsiteX3" fmla="*/ 5691500 w 7110101"/>
              <a:gd name="connsiteY3" fmla="*/ 6879364 h 6879364"/>
              <a:gd name="connsiteX4" fmla="*/ 6571716 w 7110101"/>
              <a:gd name="connsiteY4" fmla="*/ 6067514 h 6879364"/>
              <a:gd name="connsiteX5" fmla="*/ 0 w 7110101"/>
              <a:gd name="connsiteY5" fmla="*/ 8546 h 6879364"/>
              <a:gd name="connsiteX6" fmla="*/ 512748 w 7110101"/>
              <a:gd name="connsiteY6" fmla="*/ 0 h 6879364"/>
              <a:gd name="connsiteX0" fmla="*/ 535357 w 7132710"/>
              <a:gd name="connsiteY0" fmla="*/ 1502 h 6880866"/>
              <a:gd name="connsiteX1" fmla="*/ 7132710 w 7132710"/>
              <a:gd name="connsiteY1" fmla="*/ 6103199 h 6880866"/>
              <a:gd name="connsiteX2" fmla="*/ 6261039 w 7132710"/>
              <a:gd name="connsiteY2" fmla="*/ 6880866 h 6880866"/>
              <a:gd name="connsiteX3" fmla="*/ 5714109 w 7132710"/>
              <a:gd name="connsiteY3" fmla="*/ 6880866 h 6880866"/>
              <a:gd name="connsiteX4" fmla="*/ 6594325 w 7132710"/>
              <a:gd name="connsiteY4" fmla="*/ 6069016 h 6880866"/>
              <a:gd name="connsiteX5" fmla="*/ 0 w 7132710"/>
              <a:gd name="connsiteY5" fmla="*/ 0 h 6880866"/>
              <a:gd name="connsiteX6" fmla="*/ 535357 w 7132710"/>
              <a:gd name="connsiteY6" fmla="*/ 1502 h 6880866"/>
              <a:gd name="connsiteX0" fmla="*/ 535357 w 7125174"/>
              <a:gd name="connsiteY0" fmla="*/ 1502 h 6880866"/>
              <a:gd name="connsiteX1" fmla="*/ 7125174 w 7125174"/>
              <a:gd name="connsiteY1" fmla="*/ 6078078 h 6880866"/>
              <a:gd name="connsiteX2" fmla="*/ 6261039 w 7125174"/>
              <a:gd name="connsiteY2" fmla="*/ 6880866 h 6880866"/>
              <a:gd name="connsiteX3" fmla="*/ 5714109 w 7125174"/>
              <a:gd name="connsiteY3" fmla="*/ 6880866 h 6880866"/>
              <a:gd name="connsiteX4" fmla="*/ 6594325 w 7125174"/>
              <a:gd name="connsiteY4" fmla="*/ 6069016 h 6880866"/>
              <a:gd name="connsiteX5" fmla="*/ 0 w 7125174"/>
              <a:gd name="connsiteY5" fmla="*/ 0 h 6880866"/>
              <a:gd name="connsiteX6" fmla="*/ 535357 w 7125174"/>
              <a:gd name="connsiteY6" fmla="*/ 1502 h 6880866"/>
              <a:gd name="connsiteX0" fmla="*/ 535357 w 7140246"/>
              <a:gd name="connsiteY0" fmla="*/ 1502 h 6880866"/>
              <a:gd name="connsiteX1" fmla="*/ 7140246 w 7140246"/>
              <a:gd name="connsiteY1" fmla="*/ 6080590 h 6880866"/>
              <a:gd name="connsiteX2" fmla="*/ 6261039 w 7140246"/>
              <a:gd name="connsiteY2" fmla="*/ 6880866 h 6880866"/>
              <a:gd name="connsiteX3" fmla="*/ 5714109 w 7140246"/>
              <a:gd name="connsiteY3" fmla="*/ 6880866 h 6880866"/>
              <a:gd name="connsiteX4" fmla="*/ 6594325 w 7140246"/>
              <a:gd name="connsiteY4" fmla="*/ 6069016 h 6880866"/>
              <a:gd name="connsiteX5" fmla="*/ 0 w 7140246"/>
              <a:gd name="connsiteY5" fmla="*/ 0 h 6880866"/>
              <a:gd name="connsiteX6" fmla="*/ 535357 w 7140246"/>
              <a:gd name="connsiteY6" fmla="*/ 1502 h 6880866"/>
              <a:gd name="connsiteX0" fmla="*/ 535357 w 7140246"/>
              <a:gd name="connsiteY0" fmla="*/ 1502 h 6880866"/>
              <a:gd name="connsiteX1" fmla="*/ 7140246 w 7140246"/>
              <a:gd name="connsiteY1" fmla="*/ 6080590 h 6880866"/>
              <a:gd name="connsiteX2" fmla="*/ 6271088 w 7140246"/>
              <a:gd name="connsiteY2" fmla="*/ 6858257 h 6880866"/>
              <a:gd name="connsiteX3" fmla="*/ 5714109 w 7140246"/>
              <a:gd name="connsiteY3" fmla="*/ 6880866 h 6880866"/>
              <a:gd name="connsiteX4" fmla="*/ 6594325 w 7140246"/>
              <a:gd name="connsiteY4" fmla="*/ 6069016 h 6880866"/>
              <a:gd name="connsiteX5" fmla="*/ 0 w 7140246"/>
              <a:gd name="connsiteY5" fmla="*/ 0 h 6880866"/>
              <a:gd name="connsiteX6" fmla="*/ 535357 w 7140246"/>
              <a:gd name="connsiteY6" fmla="*/ 1502 h 6880866"/>
              <a:gd name="connsiteX0" fmla="*/ 535357 w 7140246"/>
              <a:gd name="connsiteY0" fmla="*/ 1502 h 6880866"/>
              <a:gd name="connsiteX1" fmla="*/ 7140246 w 7140246"/>
              <a:gd name="connsiteY1" fmla="*/ 6080590 h 6880866"/>
              <a:gd name="connsiteX2" fmla="*/ 6271088 w 7140246"/>
              <a:gd name="connsiteY2" fmla="*/ 6858257 h 6880866"/>
              <a:gd name="connsiteX3" fmla="*/ 5714109 w 7140246"/>
              <a:gd name="connsiteY3" fmla="*/ 6880866 h 6880866"/>
              <a:gd name="connsiteX4" fmla="*/ 6594325 w 7140246"/>
              <a:gd name="connsiteY4" fmla="*/ 6069016 h 6880866"/>
              <a:gd name="connsiteX5" fmla="*/ 0 w 7140246"/>
              <a:gd name="connsiteY5" fmla="*/ 0 h 6880866"/>
              <a:gd name="connsiteX6" fmla="*/ 535357 w 7140246"/>
              <a:gd name="connsiteY6" fmla="*/ 1502 h 6880866"/>
              <a:gd name="connsiteX0" fmla="*/ 535357 w 7140246"/>
              <a:gd name="connsiteY0" fmla="*/ 1502 h 6858257"/>
              <a:gd name="connsiteX1" fmla="*/ 7140246 w 7140246"/>
              <a:gd name="connsiteY1" fmla="*/ 6080590 h 6858257"/>
              <a:gd name="connsiteX2" fmla="*/ 6271088 w 7140246"/>
              <a:gd name="connsiteY2" fmla="*/ 6858257 h 6858257"/>
              <a:gd name="connsiteX3" fmla="*/ 5744254 w 7140246"/>
              <a:gd name="connsiteY3" fmla="*/ 6858257 h 6858257"/>
              <a:gd name="connsiteX4" fmla="*/ 6594325 w 7140246"/>
              <a:gd name="connsiteY4" fmla="*/ 6069016 h 6858257"/>
              <a:gd name="connsiteX5" fmla="*/ 0 w 7140246"/>
              <a:gd name="connsiteY5" fmla="*/ 0 h 6858257"/>
              <a:gd name="connsiteX6" fmla="*/ 535357 w 7140246"/>
              <a:gd name="connsiteY6" fmla="*/ 1502 h 685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40246" h="6858257">
                <a:moveTo>
                  <a:pt x="535357" y="1502"/>
                </a:moveTo>
                <a:lnTo>
                  <a:pt x="7140246" y="6080590"/>
                </a:lnTo>
                <a:lnTo>
                  <a:pt x="6271088" y="6858257"/>
                </a:lnTo>
                <a:lnTo>
                  <a:pt x="5744254" y="6858257"/>
                </a:lnTo>
                <a:lnTo>
                  <a:pt x="6594325" y="6069016"/>
                </a:lnTo>
                <a:lnTo>
                  <a:pt x="0" y="0"/>
                </a:lnTo>
                <a:lnTo>
                  <a:pt x="535357" y="150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 userDrawn="1"/>
        </p:nvSpPr>
        <p:spPr>
          <a:xfrm>
            <a:off x="0" y="5307376"/>
            <a:ext cx="7608265" cy="1549378"/>
          </a:xfrm>
          <a:custGeom>
            <a:avLst/>
            <a:gdLst>
              <a:gd name="connsiteX0" fmla="*/ 0 w 7596073"/>
              <a:gd name="connsiteY0" fmla="*/ 0 h 1549378"/>
              <a:gd name="connsiteX1" fmla="*/ 7596073 w 7596073"/>
              <a:gd name="connsiteY1" fmla="*/ 0 h 1549378"/>
              <a:gd name="connsiteX2" fmla="*/ 7596073 w 7596073"/>
              <a:gd name="connsiteY2" fmla="*/ 1549378 h 1549378"/>
              <a:gd name="connsiteX3" fmla="*/ 0 w 7596073"/>
              <a:gd name="connsiteY3" fmla="*/ 1549378 h 1549378"/>
              <a:gd name="connsiteX4" fmla="*/ 0 w 7596073"/>
              <a:gd name="connsiteY4" fmla="*/ 0 h 1549378"/>
              <a:gd name="connsiteX0" fmla="*/ 0 w 7596073"/>
              <a:gd name="connsiteY0" fmla="*/ 0 h 1549378"/>
              <a:gd name="connsiteX1" fmla="*/ 7596073 w 7596073"/>
              <a:gd name="connsiteY1" fmla="*/ 0 h 1549378"/>
              <a:gd name="connsiteX2" fmla="*/ 7595316 w 7596073"/>
              <a:gd name="connsiteY2" fmla="*/ 758644 h 1549378"/>
              <a:gd name="connsiteX3" fmla="*/ 7596073 w 7596073"/>
              <a:gd name="connsiteY3" fmla="*/ 1549378 h 1549378"/>
              <a:gd name="connsiteX4" fmla="*/ 0 w 7596073"/>
              <a:gd name="connsiteY4" fmla="*/ 1549378 h 1549378"/>
              <a:gd name="connsiteX5" fmla="*/ 0 w 7596073"/>
              <a:gd name="connsiteY5" fmla="*/ 0 h 154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96073" h="1549378">
                <a:moveTo>
                  <a:pt x="0" y="0"/>
                </a:moveTo>
                <a:lnTo>
                  <a:pt x="7596073" y="0"/>
                </a:lnTo>
                <a:cubicBezTo>
                  <a:pt x="7595821" y="252881"/>
                  <a:pt x="7595568" y="505763"/>
                  <a:pt x="7595316" y="758644"/>
                </a:cubicBezTo>
                <a:cubicBezTo>
                  <a:pt x="7595568" y="1022222"/>
                  <a:pt x="7595821" y="1285800"/>
                  <a:pt x="7596073" y="1549378"/>
                </a:cubicBezTo>
                <a:lnTo>
                  <a:pt x="0" y="15493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" name="Cheurón 5"/>
          <p:cNvSpPr/>
          <p:nvPr userDrawn="1"/>
        </p:nvSpPr>
        <p:spPr>
          <a:xfrm>
            <a:off x="6788927" y="5307376"/>
            <a:ext cx="1638677" cy="1550624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9" name="Marcador de posición de imagen 8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7652431" cy="5307014"/>
          </a:xfrm>
          <a:custGeom>
            <a:avLst/>
            <a:gdLst>
              <a:gd name="connsiteX0" fmla="*/ 0 w 7608888"/>
              <a:gd name="connsiteY0" fmla="*/ 0 h 5307013"/>
              <a:gd name="connsiteX1" fmla="*/ 7608888 w 7608888"/>
              <a:gd name="connsiteY1" fmla="*/ 0 h 5307013"/>
              <a:gd name="connsiteX2" fmla="*/ 7608888 w 7608888"/>
              <a:gd name="connsiteY2" fmla="*/ 5307013 h 5307013"/>
              <a:gd name="connsiteX3" fmla="*/ 0 w 7608888"/>
              <a:gd name="connsiteY3" fmla="*/ 5307013 h 5307013"/>
              <a:gd name="connsiteX4" fmla="*/ 0 w 7608888"/>
              <a:gd name="connsiteY4" fmla="*/ 0 h 5307013"/>
              <a:gd name="connsiteX0" fmla="*/ 0 w 7608888"/>
              <a:gd name="connsiteY0" fmla="*/ 0 h 5307013"/>
              <a:gd name="connsiteX1" fmla="*/ 1874660 w 7608888"/>
              <a:gd name="connsiteY1" fmla="*/ 0 h 5307013"/>
              <a:gd name="connsiteX2" fmla="*/ 7608888 w 7608888"/>
              <a:gd name="connsiteY2" fmla="*/ 5307013 h 5307013"/>
              <a:gd name="connsiteX3" fmla="*/ 0 w 7608888"/>
              <a:gd name="connsiteY3" fmla="*/ 5307013 h 5307013"/>
              <a:gd name="connsiteX4" fmla="*/ 0 w 7608888"/>
              <a:gd name="connsiteY4" fmla="*/ 0 h 5307013"/>
              <a:gd name="connsiteX0" fmla="*/ 0 w 7647593"/>
              <a:gd name="connsiteY0" fmla="*/ 0 h 5307013"/>
              <a:gd name="connsiteX1" fmla="*/ 1874660 w 7647593"/>
              <a:gd name="connsiteY1" fmla="*/ 0 h 5307013"/>
              <a:gd name="connsiteX2" fmla="*/ 7647593 w 7647593"/>
              <a:gd name="connsiteY2" fmla="*/ 5304594 h 5307013"/>
              <a:gd name="connsiteX3" fmla="*/ 0 w 7647593"/>
              <a:gd name="connsiteY3" fmla="*/ 5307013 h 5307013"/>
              <a:gd name="connsiteX4" fmla="*/ 0 w 7647593"/>
              <a:gd name="connsiteY4" fmla="*/ 0 h 5307013"/>
              <a:gd name="connsiteX0" fmla="*/ 0 w 7652431"/>
              <a:gd name="connsiteY0" fmla="*/ 0 h 5307014"/>
              <a:gd name="connsiteX1" fmla="*/ 1874660 w 7652431"/>
              <a:gd name="connsiteY1" fmla="*/ 0 h 5307014"/>
              <a:gd name="connsiteX2" fmla="*/ 7652431 w 7652431"/>
              <a:gd name="connsiteY2" fmla="*/ 5307014 h 5307014"/>
              <a:gd name="connsiteX3" fmla="*/ 0 w 7652431"/>
              <a:gd name="connsiteY3" fmla="*/ 5307013 h 5307014"/>
              <a:gd name="connsiteX4" fmla="*/ 0 w 7652431"/>
              <a:gd name="connsiteY4" fmla="*/ 0 h 5307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52431" h="5307014">
                <a:moveTo>
                  <a:pt x="0" y="0"/>
                </a:moveTo>
                <a:lnTo>
                  <a:pt x="1874660" y="0"/>
                </a:lnTo>
                <a:lnTo>
                  <a:pt x="7652431" y="5307014"/>
                </a:lnTo>
                <a:lnTo>
                  <a:pt x="0" y="5307013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1400"/>
            </a:lvl1pPr>
          </a:lstStyle>
          <a:p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198" y="1876200"/>
            <a:ext cx="4020320" cy="353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99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40481" y="1627094"/>
            <a:ext cx="2967038" cy="2689412"/>
          </a:xfrm>
          <a:custGeom>
            <a:avLst/>
            <a:gdLst>
              <a:gd name="connsiteX0" fmla="*/ 0 w 2967038"/>
              <a:gd name="connsiteY0" fmla="*/ 0 h 2689412"/>
              <a:gd name="connsiteX1" fmla="*/ 2967038 w 2967038"/>
              <a:gd name="connsiteY1" fmla="*/ 0 h 2689412"/>
              <a:gd name="connsiteX2" fmla="*/ 2967038 w 2967038"/>
              <a:gd name="connsiteY2" fmla="*/ 2689412 h 2689412"/>
              <a:gd name="connsiteX3" fmla="*/ 0 w 2967038"/>
              <a:gd name="connsiteY3" fmla="*/ 2689412 h 268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7038" h="2689412">
                <a:moveTo>
                  <a:pt x="0" y="0"/>
                </a:moveTo>
                <a:lnTo>
                  <a:pt x="2967038" y="0"/>
                </a:lnTo>
                <a:lnTo>
                  <a:pt x="2967038" y="2689412"/>
                </a:lnTo>
                <a:lnTo>
                  <a:pt x="0" y="26894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3088481" y="1627094"/>
            <a:ext cx="2967038" cy="2689412"/>
          </a:xfrm>
          <a:custGeom>
            <a:avLst/>
            <a:gdLst>
              <a:gd name="connsiteX0" fmla="*/ 0 w 2967038"/>
              <a:gd name="connsiteY0" fmla="*/ 0 h 2689412"/>
              <a:gd name="connsiteX1" fmla="*/ 2967038 w 2967038"/>
              <a:gd name="connsiteY1" fmla="*/ 0 h 2689412"/>
              <a:gd name="connsiteX2" fmla="*/ 2967038 w 2967038"/>
              <a:gd name="connsiteY2" fmla="*/ 2689412 h 2689412"/>
              <a:gd name="connsiteX3" fmla="*/ 0 w 2967038"/>
              <a:gd name="connsiteY3" fmla="*/ 2689412 h 268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7038" h="2689412">
                <a:moveTo>
                  <a:pt x="0" y="0"/>
                </a:moveTo>
                <a:lnTo>
                  <a:pt x="2967038" y="0"/>
                </a:lnTo>
                <a:lnTo>
                  <a:pt x="2967038" y="2689412"/>
                </a:lnTo>
                <a:lnTo>
                  <a:pt x="0" y="26894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6136481" y="1627094"/>
            <a:ext cx="2967038" cy="2689412"/>
          </a:xfrm>
          <a:custGeom>
            <a:avLst/>
            <a:gdLst>
              <a:gd name="connsiteX0" fmla="*/ 0 w 2967038"/>
              <a:gd name="connsiteY0" fmla="*/ 0 h 2689412"/>
              <a:gd name="connsiteX1" fmla="*/ 2967038 w 2967038"/>
              <a:gd name="connsiteY1" fmla="*/ 0 h 2689412"/>
              <a:gd name="connsiteX2" fmla="*/ 2967038 w 2967038"/>
              <a:gd name="connsiteY2" fmla="*/ 2689412 h 2689412"/>
              <a:gd name="connsiteX3" fmla="*/ 0 w 2967038"/>
              <a:gd name="connsiteY3" fmla="*/ 2689412 h 268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7038" h="2689412">
                <a:moveTo>
                  <a:pt x="0" y="0"/>
                </a:moveTo>
                <a:lnTo>
                  <a:pt x="2967038" y="0"/>
                </a:lnTo>
                <a:lnTo>
                  <a:pt x="2967038" y="2689412"/>
                </a:lnTo>
                <a:lnTo>
                  <a:pt x="0" y="26894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9184481" y="1627094"/>
            <a:ext cx="2967038" cy="2689412"/>
          </a:xfrm>
          <a:custGeom>
            <a:avLst/>
            <a:gdLst>
              <a:gd name="connsiteX0" fmla="*/ 0 w 2967038"/>
              <a:gd name="connsiteY0" fmla="*/ 0 h 2689412"/>
              <a:gd name="connsiteX1" fmla="*/ 2967038 w 2967038"/>
              <a:gd name="connsiteY1" fmla="*/ 0 h 2689412"/>
              <a:gd name="connsiteX2" fmla="*/ 2967038 w 2967038"/>
              <a:gd name="connsiteY2" fmla="*/ 2689412 h 2689412"/>
              <a:gd name="connsiteX3" fmla="*/ 0 w 2967038"/>
              <a:gd name="connsiteY3" fmla="*/ 2689412 h 268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7038" h="2689412">
                <a:moveTo>
                  <a:pt x="0" y="0"/>
                </a:moveTo>
                <a:lnTo>
                  <a:pt x="2967038" y="0"/>
                </a:lnTo>
                <a:lnTo>
                  <a:pt x="2967038" y="2689412"/>
                </a:lnTo>
                <a:lnTo>
                  <a:pt x="0" y="26894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Freeform: Shape 36"/>
          <p:cNvSpPr/>
          <p:nvPr userDrawn="1"/>
        </p:nvSpPr>
        <p:spPr>
          <a:xfrm rot="18900000">
            <a:off x="5864351" y="-231649"/>
            <a:ext cx="463298" cy="463298"/>
          </a:xfrm>
          <a:custGeom>
            <a:avLst/>
            <a:gdLst>
              <a:gd name="connsiteX0" fmla="*/ 0 w 463298"/>
              <a:gd name="connsiteY0" fmla="*/ 0 h 463298"/>
              <a:gd name="connsiteX1" fmla="*/ 463298 w 463298"/>
              <a:gd name="connsiteY1" fmla="*/ 463298 h 463298"/>
              <a:gd name="connsiteX2" fmla="*/ 0 w 463298"/>
              <a:gd name="connsiteY2" fmla="*/ 463298 h 463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298" h="463298">
                <a:moveTo>
                  <a:pt x="0" y="0"/>
                </a:moveTo>
                <a:lnTo>
                  <a:pt x="463298" y="463298"/>
                </a:lnTo>
                <a:lnTo>
                  <a:pt x="0" y="463298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 w="165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0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6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211098" y="0"/>
            <a:ext cx="6980903" cy="6858000"/>
          </a:xfrm>
          <a:custGeom>
            <a:avLst/>
            <a:gdLst>
              <a:gd name="connsiteX0" fmla="*/ 5679977 w 6980903"/>
              <a:gd name="connsiteY0" fmla="*/ 0 h 6858000"/>
              <a:gd name="connsiteX1" fmla="*/ 6980903 w 6980903"/>
              <a:gd name="connsiteY1" fmla="*/ 0 h 6858000"/>
              <a:gd name="connsiteX2" fmla="*/ 6980903 w 6980903"/>
              <a:gd name="connsiteY2" fmla="*/ 5397874 h 6858000"/>
              <a:gd name="connsiteX3" fmla="*/ 5520777 w 6980903"/>
              <a:gd name="connsiteY3" fmla="*/ 6858000 h 6858000"/>
              <a:gd name="connsiteX4" fmla="*/ 0 w 6980903"/>
              <a:gd name="connsiteY4" fmla="*/ 6858000 h 6858000"/>
              <a:gd name="connsiteX5" fmla="*/ 5574008 w 6980903"/>
              <a:gd name="connsiteY5" fmla="*/ 1892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80903" h="6858000">
                <a:moveTo>
                  <a:pt x="5679977" y="0"/>
                </a:moveTo>
                <a:lnTo>
                  <a:pt x="6980903" y="0"/>
                </a:lnTo>
                <a:lnTo>
                  <a:pt x="6980903" y="5397874"/>
                </a:lnTo>
                <a:cubicBezTo>
                  <a:pt x="6174498" y="5397874"/>
                  <a:pt x="5520777" y="6051595"/>
                  <a:pt x="5520777" y="6858000"/>
                </a:cubicBezTo>
                <a:lnTo>
                  <a:pt x="0" y="6858000"/>
                </a:lnTo>
                <a:cubicBezTo>
                  <a:pt x="0" y="3484485"/>
                  <a:pt x="2392929" y="669868"/>
                  <a:pt x="5574008" y="18924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99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7"/>
          <a:stretch/>
        </p:blipFill>
        <p:spPr>
          <a:xfrm>
            <a:off x="-38101" y="578501"/>
            <a:ext cx="5932205" cy="6141613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1028700"/>
            <a:ext cx="4019550" cy="4467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18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2" r="24717" b="15694"/>
          <a:stretch/>
        </p:blipFill>
        <p:spPr>
          <a:xfrm>
            <a:off x="9235880" y="1524094"/>
            <a:ext cx="2081634" cy="3309163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9401175" y="2009774"/>
            <a:ext cx="1762125" cy="2824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2" r="24717" b="15694"/>
          <a:stretch/>
        </p:blipFill>
        <p:spPr>
          <a:xfrm>
            <a:off x="7383753" y="919862"/>
            <a:ext cx="2461727" cy="3913395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570976" y="1499488"/>
            <a:ext cx="2094168" cy="3334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  <p:sp>
        <p:nvSpPr>
          <p:cNvPr id="4" name="Rectángulo 3"/>
          <p:cNvSpPr/>
          <p:nvPr userDrawn="1"/>
        </p:nvSpPr>
        <p:spPr>
          <a:xfrm>
            <a:off x="0" y="4833257"/>
            <a:ext cx="12192000" cy="202474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8255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865688" y="2182814"/>
            <a:ext cx="1677987" cy="2341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570664" y="2182814"/>
            <a:ext cx="1677987" cy="2341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3067050" y="1943100"/>
            <a:ext cx="2019300" cy="2790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3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3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748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48800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781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8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211098" y="0"/>
            <a:ext cx="6980903" cy="6858000"/>
          </a:xfrm>
          <a:custGeom>
            <a:avLst/>
            <a:gdLst>
              <a:gd name="connsiteX0" fmla="*/ 0 w 6980903"/>
              <a:gd name="connsiteY0" fmla="*/ 0 h 6858000"/>
              <a:gd name="connsiteX1" fmla="*/ 5520777 w 6980903"/>
              <a:gd name="connsiteY1" fmla="*/ 0 h 6858000"/>
              <a:gd name="connsiteX2" fmla="*/ 6980903 w 6980903"/>
              <a:gd name="connsiteY2" fmla="*/ 1460126 h 6858000"/>
              <a:gd name="connsiteX3" fmla="*/ 6980903 w 6980903"/>
              <a:gd name="connsiteY3" fmla="*/ 6858000 h 6858000"/>
              <a:gd name="connsiteX4" fmla="*/ 5679977 w 6980903"/>
              <a:gd name="connsiteY4" fmla="*/ 6858000 h 6858000"/>
              <a:gd name="connsiteX5" fmla="*/ 5574008 w 6980903"/>
              <a:gd name="connsiteY5" fmla="*/ 6839076 h 6858000"/>
              <a:gd name="connsiteX6" fmla="*/ 0 w 6980903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80903" h="6858000">
                <a:moveTo>
                  <a:pt x="0" y="0"/>
                </a:moveTo>
                <a:lnTo>
                  <a:pt x="5520777" y="0"/>
                </a:lnTo>
                <a:cubicBezTo>
                  <a:pt x="5520777" y="806405"/>
                  <a:pt x="6174498" y="1460126"/>
                  <a:pt x="6980903" y="1460126"/>
                </a:cubicBezTo>
                <a:lnTo>
                  <a:pt x="6980903" y="6858000"/>
                </a:lnTo>
                <a:lnTo>
                  <a:pt x="5679977" y="6858000"/>
                </a:lnTo>
                <a:lnTo>
                  <a:pt x="5574008" y="6839076"/>
                </a:lnTo>
                <a:cubicBezTo>
                  <a:pt x="2392929" y="6188132"/>
                  <a:pt x="0" y="3373515"/>
                  <a:pt x="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296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980903" cy="6858000"/>
          </a:xfrm>
          <a:custGeom>
            <a:avLst/>
            <a:gdLst>
              <a:gd name="connsiteX0" fmla="*/ 0 w 6980903"/>
              <a:gd name="connsiteY0" fmla="*/ 0 h 6858000"/>
              <a:gd name="connsiteX1" fmla="*/ 1300926 w 6980903"/>
              <a:gd name="connsiteY1" fmla="*/ 0 h 6858000"/>
              <a:gd name="connsiteX2" fmla="*/ 1406895 w 6980903"/>
              <a:gd name="connsiteY2" fmla="*/ 18924 h 6858000"/>
              <a:gd name="connsiteX3" fmla="*/ 6980903 w 6980903"/>
              <a:gd name="connsiteY3" fmla="*/ 6858000 h 6858000"/>
              <a:gd name="connsiteX4" fmla="*/ 1460126 w 6980903"/>
              <a:gd name="connsiteY4" fmla="*/ 6858000 h 6858000"/>
              <a:gd name="connsiteX5" fmla="*/ 0 w 6980903"/>
              <a:gd name="connsiteY5" fmla="*/ 53978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80903" h="6858000">
                <a:moveTo>
                  <a:pt x="0" y="0"/>
                </a:moveTo>
                <a:lnTo>
                  <a:pt x="1300926" y="0"/>
                </a:lnTo>
                <a:lnTo>
                  <a:pt x="1406895" y="18924"/>
                </a:lnTo>
                <a:cubicBezTo>
                  <a:pt x="4587974" y="669868"/>
                  <a:pt x="6980903" y="3484485"/>
                  <a:pt x="6980903" y="6858000"/>
                </a:cubicBezTo>
                <a:lnTo>
                  <a:pt x="1460126" y="6858000"/>
                </a:lnTo>
                <a:cubicBezTo>
                  <a:pt x="1460126" y="6051595"/>
                  <a:pt x="806405" y="5397874"/>
                  <a:pt x="0" y="5397874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19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/>
          <p:cNvSpPr/>
          <p:nvPr userDrawn="1"/>
        </p:nvSpPr>
        <p:spPr>
          <a:xfrm>
            <a:off x="0" y="17952"/>
            <a:ext cx="12192000" cy="6859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5" name="Hexágono 2"/>
          <p:cNvSpPr/>
          <p:nvPr userDrawn="1"/>
        </p:nvSpPr>
        <p:spPr>
          <a:xfrm>
            <a:off x="7301811" y="1177668"/>
            <a:ext cx="4892088" cy="3541079"/>
          </a:xfrm>
          <a:custGeom>
            <a:avLst/>
            <a:gdLst>
              <a:gd name="connsiteX0" fmla="*/ 0 w 3738715"/>
              <a:gd name="connsiteY0" fmla="*/ 1656258 h 3312516"/>
              <a:gd name="connsiteX1" fmla="*/ 828129 w 3738715"/>
              <a:gd name="connsiteY1" fmla="*/ 1 h 3312516"/>
              <a:gd name="connsiteX2" fmla="*/ 2910586 w 3738715"/>
              <a:gd name="connsiteY2" fmla="*/ 1 h 3312516"/>
              <a:gd name="connsiteX3" fmla="*/ 3738715 w 3738715"/>
              <a:gd name="connsiteY3" fmla="*/ 1656258 h 3312516"/>
              <a:gd name="connsiteX4" fmla="*/ 2910586 w 3738715"/>
              <a:gd name="connsiteY4" fmla="*/ 3312515 h 3312516"/>
              <a:gd name="connsiteX5" fmla="*/ 828129 w 3738715"/>
              <a:gd name="connsiteY5" fmla="*/ 3312515 h 3312516"/>
              <a:gd name="connsiteX6" fmla="*/ 0 w 3738715"/>
              <a:gd name="connsiteY6" fmla="*/ 1656258 h 3312516"/>
              <a:gd name="connsiteX0" fmla="*/ 0 w 3738715"/>
              <a:gd name="connsiteY0" fmla="*/ 1656257 h 3419149"/>
              <a:gd name="connsiteX1" fmla="*/ 828129 w 3738715"/>
              <a:gd name="connsiteY1" fmla="*/ 0 h 3419149"/>
              <a:gd name="connsiteX2" fmla="*/ 2910586 w 3738715"/>
              <a:gd name="connsiteY2" fmla="*/ 0 h 3419149"/>
              <a:gd name="connsiteX3" fmla="*/ 3738715 w 3738715"/>
              <a:gd name="connsiteY3" fmla="*/ 1656257 h 3419149"/>
              <a:gd name="connsiteX4" fmla="*/ 2612007 w 3738715"/>
              <a:gd name="connsiteY4" fmla="*/ 3419149 h 3419149"/>
              <a:gd name="connsiteX5" fmla="*/ 828129 w 3738715"/>
              <a:gd name="connsiteY5" fmla="*/ 3312514 h 3419149"/>
              <a:gd name="connsiteX6" fmla="*/ 0 w 3738715"/>
              <a:gd name="connsiteY6" fmla="*/ 1656257 h 3419149"/>
              <a:gd name="connsiteX0" fmla="*/ 0 w 3738715"/>
              <a:gd name="connsiteY0" fmla="*/ 1656257 h 3419149"/>
              <a:gd name="connsiteX1" fmla="*/ 828129 w 3738715"/>
              <a:gd name="connsiteY1" fmla="*/ 0 h 3419149"/>
              <a:gd name="connsiteX2" fmla="*/ 2910586 w 3738715"/>
              <a:gd name="connsiteY2" fmla="*/ 0 h 3419149"/>
              <a:gd name="connsiteX3" fmla="*/ 3738715 w 3738715"/>
              <a:gd name="connsiteY3" fmla="*/ 1656257 h 3419149"/>
              <a:gd name="connsiteX4" fmla="*/ 2612007 w 3738715"/>
              <a:gd name="connsiteY4" fmla="*/ 3419149 h 3419149"/>
              <a:gd name="connsiteX5" fmla="*/ 846790 w 3738715"/>
              <a:gd name="connsiteY5" fmla="*/ 3408486 h 3419149"/>
              <a:gd name="connsiteX6" fmla="*/ 0 w 3738715"/>
              <a:gd name="connsiteY6" fmla="*/ 1656257 h 3419149"/>
              <a:gd name="connsiteX0" fmla="*/ 0 w 3738715"/>
              <a:gd name="connsiteY0" fmla="*/ 1656257 h 3419149"/>
              <a:gd name="connsiteX1" fmla="*/ 828129 w 3738715"/>
              <a:gd name="connsiteY1" fmla="*/ 0 h 3419149"/>
              <a:gd name="connsiteX2" fmla="*/ 2617338 w 3738715"/>
              <a:gd name="connsiteY2" fmla="*/ 218603 h 3419149"/>
              <a:gd name="connsiteX3" fmla="*/ 3738715 w 3738715"/>
              <a:gd name="connsiteY3" fmla="*/ 1656257 h 3419149"/>
              <a:gd name="connsiteX4" fmla="*/ 2612007 w 3738715"/>
              <a:gd name="connsiteY4" fmla="*/ 3419149 h 3419149"/>
              <a:gd name="connsiteX5" fmla="*/ 846790 w 3738715"/>
              <a:gd name="connsiteY5" fmla="*/ 3408486 h 3419149"/>
              <a:gd name="connsiteX6" fmla="*/ 0 w 3738715"/>
              <a:gd name="connsiteY6" fmla="*/ 1656257 h 3419149"/>
              <a:gd name="connsiteX0" fmla="*/ 0 w 3738715"/>
              <a:gd name="connsiteY0" fmla="*/ 1656257 h 3419149"/>
              <a:gd name="connsiteX1" fmla="*/ 828129 w 3738715"/>
              <a:gd name="connsiteY1" fmla="*/ 0 h 3419149"/>
              <a:gd name="connsiteX2" fmla="*/ 2750632 w 3738715"/>
              <a:gd name="connsiteY2" fmla="*/ 122631 h 3419149"/>
              <a:gd name="connsiteX3" fmla="*/ 3738715 w 3738715"/>
              <a:gd name="connsiteY3" fmla="*/ 1656257 h 3419149"/>
              <a:gd name="connsiteX4" fmla="*/ 2612007 w 3738715"/>
              <a:gd name="connsiteY4" fmla="*/ 3419149 h 3419149"/>
              <a:gd name="connsiteX5" fmla="*/ 846790 w 3738715"/>
              <a:gd name="connsiteY5" fmla="*/ 3408486 h 3419149"/>
              <a:gd name="connsiteX6" fmla="*/ 0 w 3738715"/>
              <a:gd name="connsiteY6" fmla="*/ 1656257 h 3419149"/>
              <a:gd name="connsiteX0" fmla="*/ 0 w 3738715"/>
              <a:gd name="connsiteY0" fmla="*/ 1536292 h 3299184"/>
              <a:gd name="connsiteX1" fmla="*/ 798804 w 3738715"/>
              <a:gd name="connsiteY1" fmla="*/ 0 h 3299184"/>
              <a:gd name="connsiteX2" fmla="*/ 2750632 w 3738715"/>
              <a:gd name="connsiteY2" fmla="*/ 2666 h 3299184"/>
              <a:gd name="connsiteX3" fmla="*/ 3738715 w 3738715"/>
              <a:gd name="connsiteY3" fmla="*/ 1536292 h 3299184"/>
              <a:gd name="connsiteX4" fmla="*/ 2612007 w 3738715"/>
              <a:gd name="connsiteY4" fmla="*/ 3299184 h 3299184"/>
              <a:gd name="connsiteX5" fmla="*/ 846790 w 3738715"/>
              <a:gd name="connsiteY5" fmla="*/ 3288521 h 3299184"/>
              <a:gd name="connsiteX6" fmla="*/ 0 w 3738715"/>
              <a:gd name="connsiteY6" fmla="*/ 1536292 h 3299184"/>
              <a:gd name="connsiteX0" fmla="*/ 0 w 3738715"/>
              <a:gd name="connsiteY0" fmla="*/ 1546955 h 3309847"/>
              <a:gd name="connsiteX1" fmla="*/ 798804 w 3738715"/>
              <a:gd name="connsiteY1" fmla="*/ 10663 h 3309847"/>
              <a:gd name="connsiteX2" fmla="*/ 2747967 w 3738715"/>
              <a:gd name="connsiteY2" fmla="*/ 0 h 3309847"/>
              <a:gd name="connsiteX3" fmla="*/ 3738715 w 3738715"/>
              <a:gd name="connsiteY3" fmla="*/ 1546955 h 3309847"/>
              <a:gd name="connsiteX4" fmla="*/ 2612007 w 3738715"/>
              <a:gd name="connsiteY4" fmla="*/ 3309847 h 3309847"/>
              <a:gd name="connsiteX5" fmla="*/ 846790 w 3738715"/>
              <a:gd name="connsiteY5" fmla="*/ 3299184 h 3309847"/>
              <a:gd name="connsiteX6" fmla="*/ 0 w 3738715"/>
              <a:gd name="connsiteY6" fmla="*/ 1546955 h 3309847"/>
              <a:gd name="connsiteX0" fmla="*/ 0 w 3738715"/>
              <a:gd name="connsiteY0" fmla="*/ 1546955 h 3309847"/>
              <a:gd name="connsiteX1" fmla="*/ 2475649 w 3738715"/>
              <a:gd name="connsiteY1" fmla="*/ 359895 h 3309847"/>
              <a:gd name="connsiteX2" fmla="*/ 2747967 w 3738715"/>
              <a:gd name="connsiteY2" fmla="*/ 0 h 3309847"/>
              <a:gd name="connsiteX3" fmla="*/ 3738715 w 3738715"/>
              <a:gd name="connsiteY3" fmla="*/ 1546955 h 3309847"/>
              <a:gd name="connsiteX4" fmla="*/ 2612007 w 3738715"/>
              <a:gd name="connsiteY4" fmla="*/ 3309847 h 3309847"/>
              <a:gd name="connsiteX5" fmla="*/ 846790 w 3738715"/>
              <a:gd name="connsiteY5" fmla="*/ 3299184 h 3309847"/>
              <a:gd name="connsiteX6" fmla="*/ 0 w 3738715"/>
              <a:gd name="connsiteY6" fmla="*/ 1546955 h 3309847"/>
              <a:gd name="connsiteX0" fmla="*/ 0 w 3738715"/>
              <a:gd name="connsiteY0" fmla="*/ 1546955 h 3309847"/>
              <a:gd name="connsiteX1" fmla="*/ 2075765 w 3738715"/>
              <a:gd name="connsiteY1" fmla="*/ 7997 h 3309847"/>
              <a:gd name="connsiteX2" fmla="*/ 2747967 w 3738715"/>
              <a:gd name="connsiteY2" fmla="*/ 0 h 3309847"/>
              <a:gd name="connsiteX3" fmla="*/ 3738715 w 3738715"/>
              <a:gd name="connsiteY3" fmla="*/ 1546955 h 3309847"/>
              <a:gd name="connsiteX4" fmla="*/ 2612007 w 3738715"/>
              <a:gd name="connsiteY4" fmla="*/ 3309847 h 3309847"/>
              <a:gd name="connsiteX5" fmla="*/ 846790 w 3738715"/>
              <a:gd name="connsiteY5" fmla="*/ 3299184 h 3309847"/>
              <a:gd name="connsiteX6" fmla="*/ 0 w 3738715"/>
              <a:gd name="connsiteY6" fmla="*/ 1546955 h 3309847"/>
              <a:gd name="connsiteX0" fmla="*/ 0 w 3738715"/>
              <a:gd name="connsiteY0" fmla="*/ 1546955 h 3309847"/>
              <a:gd name="connsiteX1" fmla="*/ 2078431 w 3738715"/>
              <a:gd name="connsiteY1" fmla="*/ 2665 h 3309847"/>
              <a:gd name="connsiteX2" fmla="*/ 2747967 w 3738715"/>
              <a:gd name="connsiteY2" fmla="*/ 0 h 3309847"/>
              <a:gd name="connsiteX3" fmla="*/ 3738715 w 3738715"/>
              <a:gd name="connsiteY3" fmla="*/ 1546955 h 3309847"/>
              <a:gd name="connsiteX4" fmla="*/ 2612007 w 3738715"/>
              <a:gd name="connsiteY4" fmla="*/ 3309847 h 3309847"/>
              <a:gd name="connsiteX5" fmla="*/ 846790 w 3738715"/>
              <a:gd name="connsiteY5" fmla="*/ 3299184 h 3309847"/>
              <a:gd name="connsiteX6" fmla="*/ 0 w 3738715"/>
              <a:gd name="connsiteY6" fmla="*/ 1546955 h 3309847"/>
              <a:gd name="connsiteX0" fmla="*/ 2432254 w 2891925"/>
              <a:gd name="connsiteY0" fmla="*/ 1392333 h 3309847"/>
              <a:gd name="connsiteX1" fmla="*/ 1231641 w 2891925"/>
              <a:gd name="connsiteY1" fmla="*/ 2665 h 3309847"/>
              <a:gd name="connsiteX2" fmla="*/ 1901177 w 2891925"/>
              <a:gd name="connsiteY2" fmla="*/ 0 h 3309847"/>
              <a:gd name="connsiteX3" fmla="*/ 2891925 w 2891925"/>
              <a:gd name="connsiteY3" fmla="*/ 1546955 h 3309847"/>
              <a:gd name="connsiteX4" fmla="*/ 1765217 w 2891925"/>
              <a:gd name="connsiteY4" fmla="*/ 3309847 h 3309847"/>
              <a:gd name="connsiteX5" fmla="*/ 0 w 2891925"/>
              <a:gd name="connsiteY5" fmla="*/ 3299184 h 3309847"/>
              <a:gd name="connsiteX6" fmla="*/ 2432254 w 2891925"/>
              <a:gd name="connsiteY6" fmla="*/ 1392333 h 3309847"/>
              <a:gd name="connsiteX0" fmla="*/ 2181661 w 2891925"/>
              <a:gd name="connsiteY0" fmla="*/ 1552287 h 3309847"/>
              <a:gd name="connsiteX1" fmla="*/ 1231641 w 2891925"/>
              <a:gd name="connsiteY1" fmla="*/ 2665 h 3309847"/>
              <a:gd name="connsiteX2" fmla="*/ 1901177 w 2891925"/>
              <a:gd name="connsiteY2" fmla="*/ 0 h 3309847"/>
              <a:gd name="connsiteX3" fmla="*/ 2891925 w 2891925"/>
              <a:gd name="connsiteY3" fmla="*/ 1546955 h 3309847"/>
              <a:gd name="connsiteX4" fmla="*/ 1765217 w 2891925"/>
              <a:gd name="connsiteY4" fmla="*/ 3309847 h 3309847"/>
              <a:gd name="connsiteX5" fmla="*/ 0 w 2891925"/>
              <a:gd name="connsiteY5" fmla="*/ 3299184 h 3309847"/>
              <a:gd name="connsiteX6" fmla="*/ 2181661 w 2891925"/>
              <a:gd name="connsiteY6" fmla="*/ 1552287 h 3309847"/>
              <a:gd name="connsiteX0" fmla="*/ 950020 w 1660284"/>
              <a:gd name="connsiteY0" fmla="*/ 1552287 h 3309847"/>
              <a:gd name="connsiteX1" fmla="*/ 0 w 1660284"/>
              <a:gd name="connsiteY1" fmla="*/ 2665 h 3309847"/>
              <a:gd name="connsiteX2" fmla="*/ 669536 w 1660284"/>
              <a:gd name="connsiteY2" fmla="*/ 0 h 3309847"/>
              <a:gd name="connsiteX3" fmla="*/ 1660284 w 1660284"/>
              <a:gd name="connsiteY3" fmla="*/ 1546955 h 3309847"/>
              <a:gd name="connsiteX4" fmla="*/ 533576 w 1660284"/>
              <a:gd name="connsiteY4" fmla="*/ 3309847 h 3309847"/>
              <a:gd name="connsiteX5" fmla="*/ 266589 w 1660284"/>
              <a:gd name="connsiteY5" fmla="*/ 3296518 h 3309847"/>
              <a:gd name="connsiteX6" fmla="*/ 950020 w 1660284"/>
              <a:gd name="connsiteY6" fmla="*/ 1552287 h 3309847"/>
              <a:gd name="connsiteX0" fmla="*/ 1091312 w 1801576"/>
              <a:gd name="connsiteY0" fmla="*/ 1552287 h 3309847"/>
              <a:gd name="connsiteX1" fmla="*/ 141292 w 1801576"/>
              <a:gd name="connsiteY1" fmla="*/ 2665 h 3309847"/>
              <a:gd name="connsiteX2" fmla="*/ 810828 w 1801576"/>
              <a:gd name="connsiteY2" fmla="*/ 0 h 3309847"/>
              <a:gd name="connsiteX3" fmla="*/ 1801576 w 1801576"/>
              <a:gd name="connsiteY3" fmla="*/ 1546955 h 3309847"/>
              <a:gd name="connsiteX4" fmla="*/ 674868 w 1801576"/>
              <a:gd name="connsiteY4" fmla="*/ 3309847 h 3309847"/>
              <a:gd name="connsiteX5" fmla="*/ 0 w 1801576"/>
              <a:gd name="connsiteY5" fmla="*/ 3304516 h 3309847"/>
              <a:gd name="connsiteX6" fmla="*/ 1091312 w 1801576"/>
              <a:gd name="connsiteY6" fmla="*/ 1552287 h 3309847"/>
              <a:gd name="connsiteX0" fmla="*/ 1091312 w 1801576"/>
              <a:gd name="connsiteY0" fmla="*/ 1552287 h 3309847"/>
              <a:gd name="connsiteX1" fmla="*/ 119965 w 1801576"/>
              <a:gd name="connsiteY1" fmla="*/ 2665 h 3309847"/>
              <a:gd name="connsiteX2" fmla="*/ 810828 w 1801576"/>
              <a:gd name="connsiteY2" fmla="*/ 0 h 3309847"/>
              <a:gd name="connsiteX3" fmla="*/ 1801576 w 1801576"/>
              <a:gd name="connsiteY3" fmla="*/ 1546955 h 3309847"/>
              <a:gd name="connsiteX4" fmla="*/ 674868 w 1801576"/>
              <a:gd name="connsiteY4" fmla="*/ 3309847 h 3309847"/>
              <a:gd name="connsiteX5" fmla="*/ 0 w 1801576"/>
              <a:gd name="connsiteY5" fmla="*/ 3304516 h 3309847"/>
              <a:gd name="connsiteX6" fmla="*/ 1091312 w 1801576"/>
              <a:gd name="connsiteY6" fmla="*/ 1552287 h 3309847"/>
              <a:gd name="connsiteX0" fmla="*/ 1091312 w 1801576"/>
              <a:gd name="connsiteY0" fmla="*/ 1552287 h 3304516"/>
              <a:gd name="connsiteX1" fmla="*/ 119965 w 1801576"/>
              <a:gd name="connsiteY1" fmla="*/ 2665 h 3304516"/>
              <a:gd name="connsiteX2" fmla="*/ 810828 w 1801576"/>
              <a:gd name="connsiteY2" fmla="*/ 0 h 3304516"/>
              <a:gd name="connsiteX3" fmla="*/ 1801576 w 1801576"/>
              <a:gd name="connsiteY3" fmla="*/ 1546955 h 3304516"/>
              <a:gd name="connsiteX4" fmla="*/ 293646 w 1801576"/>
              <a:gd name="connsiteY4" fmla="*/ 3261861 h 3304516"/>
              <a:gd name="connsiteX5" fmla="*/ 0 w 1801576"/>
              <a:gd name="connsiteY5" fmla="*/ 3304516 h 3304516"/>
              <a:gd name="connsiteX6" fmla="*/ 1091312 w 1801576"/>
              <a:gd name="connsiteY6" fmla="*/ 1552287 h 3304516"/>
              <a:gd name="connsiteX0" fmla="*/ 1091312 w 1801576"/>
              <a:gd name="connsiteY0" fmla="*/ 1552287 h 3304516"/>
              <a:gd name="connsiteX1" fmla="*/ 119965 w 1801576"/>
              <a:gd name="connsiteY1" fmla="*/ 2665 h 3304516"/>
              <a:gd name="connsiteX2" fmla="*/ 810828 w 1801576"/>
              <a:gd name="connsiteY2" fmla="*/ 0 h 3304516"/>
              <a:gd name="connsiteX3" fmla="*/ 1801576 w 1801576"/>
              <a:gd name="connsiteY3" fmla="*/ 1546955 h 3304516"/>
              <a:gd name="connsiteX4" fmla="*/ 421608 w 1801576"/>
              <a:gd name="connsiteY4" fmla="*/ 3299184 h 3304516"/>
              <a:gd name="connsiteX5" fmla="*/ 0 w 1801576"/>
              <a:gd name="connsiteY5" fmla="*/ 3304516 h 3304516"/>
              <a:gd name="connsiteX6" fmla="*/ 1091312 w 1801576"/>
              <a:gd name="connsiteY6" fmla="*/ 1552287 h 3304516"/>
              <a:gd name="connsiteX0" fmla="*/ 1091312 w 1388363"/>
              <a:gd name="connsiteY0" fmla="*/ 1552287 h 3304516"/>
              <a:gd name="connsiteX1" fmla="*/ 119965 w 1388363"/>
              <a:gd name="connsiteY1" fmla="*/ 2665 h 3304516"/>
              <a:gd name="connsiteX2" fmla="*/ 810828 w 1388363"/>
              <a:gd name="connsiteY2" fmla="*/ 0 h 3304516"/>
              <a:gd name="connsiteX3" fmla="*/ 1388363 w 1388363"/>
              <a:gd name="connsiteY3" fmla="*/ 1514965 h 3304516"/>
              <a:gd name="connsiteX4" fmla="*/ 421608 w 1388363"/>
              <a:gd name="connsiteY4" fmla="*/ 3299184 h 3304516"/>
              <a:gd name="connsiteX5" fmla="*/ 0 w 1388363"/>
              <a:gd name="connsiteY5" fmla="*/ 3304516 h 3304516"/>
              <a:gd name="connsiteX6" fmla="*/ 1091312 w 1388363"/>
              <a:gd name="connsiteY6" fmla="*/ 1552287 h 3304516"/>
              <a:gd name="connsiteX0" fmla="*/ 1091312 w 1513660"/>
              <a:gd name="connsiteY0" fmla="*/ 1552287 h 3304516"/>
              <a:gd name="connsiteX1" fmla="*/ 119965 w 1513660"/>
              <a:gd name="connsiteY1" fmla="*/ 2665 h 3304516"/>
              <a:gd name="connsiteX2" fmla="*/ 810828 w 1513660"/>
              <a:gd name="connsiteY2" fmla="*/ 0 h 3304516"/>
              <a:gd name="connsiteX3" fmla="*/ 1513660 w 1513660"/>
              <a:gd name="connsiteY3" fmla="*/ 1538958 h 3304516"/>
              <a:gd name="connsiteX4" fmla="*/ 421608 w 1513660"/>
              <a:gd name="connsiteY4" fmla="*/ 3299184 h 3304516"/>
              <a:gd name="connsiteX5" fmla="*/ 0 w 1513660"/>
              <a:gd name="connsiteY5" fmla="*/ 3304516 h 3304516"/>
              <a:gd name="connsiteX6" fmla="*/ 1091312 w 1513660"/>
              <a:gd name="connsiteY6" fmla="*/ 1552287 h 3304516"/>
              <a:gd name="connsiteX0" fmla="*/ 1091312 w 1513660"/>
              <a:gd name="connsiteY0" fmla="*/ 1549622 h 3301851"/>
              <a:gd name="connsiteX1" fmla="*/ 119965 w 1513660"/>
              <a:gd name="connsiteY1" fmla="*/ 0 h 3301851"/>
              <a:gd name="connsiteX2" fmla="*/ 565567 w 1513660"/>
              <a:gd name="connsiteY2" fmla="*/ 234599 h 3301851"/>
              <a:gd name="connsiteX3" fmla="*/ 1513660 w 1513660"/>
              <a:gd name="connsiteY3" fmla="*/ 1536293 h 3301851"/>
              <a:gd name="connsiteX4" fmla="*/ 421608 w 1513660"/>
              <a:gd name="connsiteY4" fmla="*/ 3296519 h 3301851"/>
              <a:gd name="connsiteX5" fmla="*/ 0 w 1513660"/>
              <a:gd name="connsiteY5" fmla="*/ 3301851 h 3301851"/>
              <a:gd name="connsiteX6" fmla="*/ 1091312 w 1513660"/>
              <a:gd name="connsiteY6" fmla="*/ 1549622 h 3301851"/>
              <a:gd name="connsiteX0" fmla="*/ 1091312 w 1513660"/>
              <a:gd name="connsiteY0" fmla="*/ 1557618 h 3309847"/>
              <a:gd name="connsiteX1" fmla="*/ 119965 w 1513660"/>
              <a:gd name="connsiteY1" fmla="*/ 7996 h 3309847"/>
              <a:gd name="connsiteX2" fmla="*/ 549571 w 1513660"/>
              <a:gd name="connsiteY2" fmla="*/ 0 h 3309847"/>
              <a:gd name="connsiteX3" fmla="*/ 1513660 w 1513660"/>
              <a:gd name="connsiteY3" fmla="*/ 1544289 h 3309847"/>
              <a:gd name="connsiteX4" fmla="*/ 421608 w 1513660"/>
              <a:gd name="connsiteY4" fmla="*/ 3304515 h 3309847"/>
              <a:gd name="connsiteX5" fmla="*/ 0 w 1513660"/>
              <a:gd name="connsiteY5" fmla="*/ 3309847 h 3309847"/>
              <a:gd name="connsiteX6" fmla="*/ 1091312 w 1513660"/>
              <a:gd name="connsiteY6" fmla="*/ 1557618 h 3309847"/>
              <a:gd name="connsiteX0" fmla="*/ 1091312 w 1513660"/>
              <a:gd name="connsiteY0" fmla="*/ 1557618 h 3309847"/>
              <a:gd name="connsiteX1" fmla="*/ 122631 w 1513660"/>
              <a:gd name="connsiteY1" fmla="*/ 2665 h 3309847"/>
              <a:gd name="connsiteX2" fmla="*/ 549571 w 1513660"/>
              <a:gd name="connsiteY2" fmla="*/ 0 h 3309847"/>
              <a:gd name="connsiteX3" fmla="*/ 1513660 w 1513660"/>
              <a:gd name="connsiteY3" fmla="*/ 1544289 h 3309847"/>
              <a:gd name="connsiteX4" fmla="*/ 421608 w 1513660"/>
              <a:gd name="connsiteY4" fmla="*/ 3304515 h 3309847"/>
              <a:gd name="connsiteX5" fmla="*/ 0 w 1513660"/>
              <a:gd name="connsiteY5" fmla="*/ 3309847 h 3309847"/>
              <a:gd name="connsiteX6" fmla="*/ 1091312 w 1513660"/>
              <a:gd name="connsiteY6" fmla="*/ 1557618 h 3309847"/>
              <a:gd name="connsiteX0" fmla="*/ 1091312 w 1513660"/>
              <a:gd name="connsiteY0" fmla="*/ 1557618 h 3309847"/>
              <a:gd name="connsiteX1" fmla="*/ 207940 w 1513660"/>
              <a:gd name="connsiteY1" fmla="*/ 71978 h 3309847"/>
              <a:gd name="connsiteX2" fmla="*/ 549571 w 1513660"/>
              <a:gd name="connsiteY2" fmla="*/ 0 h 3309847"/>
              <a:gd name="connsiteX3" fmla="*/ 1513660 w 1513660"/>
              <a:gd name="connsiteY3" fmla="*/ 1544289 h 3309847"/>
              <a:gd name="connsiteX4" fmla="*/ 421608 w 1513660"/>
              <a:gd name="connsiteY4" fmla="*/ 3304515 h 3309847"/>
              <a:gd name="connsiteX5" fmla="*/ 0 w 1513660"/>
              <a:gd name="connsiteY5" fmla="*/ 3309847 h 3309847"/>
              <a:gd name="connsiteX6" fmla="*/ 1091312 w 1513660"/>
              <a:gd name="connsiteY6" fmla="*/ 1557618 h 3309847"/>
              <a:gd name="connsiteX0" fmla="*/ 1091312 w 1513660"/>
              <a:gd name="connsiteY0" fmla="*/ 1557618 h 3309847"/>
              <a:gd name="connsiteX1" fmla="*/ 141293 w 1513660"/>
              <a:gd name="connsiteY1" fmla="*/ 2665 h 3309847"/>
              <a:gd name="connsiteX2" fmla="*/ 549571 w 1513660"/>
              <a:gd name="connsiteY2" fmla="*/ 0 h 3309847"/>
              <a:gd name="connsiteX3" fmla="*/ 1513660 w 1513660"/>
              <a:gd name="connsiteY3" fmla="*/ 1544289 h 3309847"/>
              <a:gd name="connsiteX4" fmla="*/ 421608 w 1513660"/>
              <a:gd name="connsiteY4" fmla="*/ 3304515 h 3309847"/>
              <a:gd name="connsiteX5" fmla="*/ 0 w 1513660"/>
              <a:gd name="connsiteY5" fmla="*/ 3309847 h 3309847"/>
              <a:gd name="connsiteX6" fmla="*/ 1091312 w 1513660"/>
              <a:gd name="connsiteY6" fmla="*/ 1557618 h 3309847"/>
              <a:gd name="connsiteX0" fmla="*/ 1091312 w 4563732"/>
              <a:gd name="connsiteY0" fmla="*/ 1557618 h 3309847"/>
              <a:gd name="connsiteX1" fmla="*/ 141293 w 4563732"/>
              <a:gd name="connsiteY1" fmla="*/ 2665 h 3309847"/>
              <a:gd name="connsiteX2" fmla="*/ 4563732 w 4563732"/>
              <a:gd name="connsiteY2" fmla="*/ 0 h 3309847"/>
              <a:gd name="connsiteX3" fmla="*/ 1513660 w 4563732"/>
              <a:gd name="connsiteY3" fmla="*/ 1544289 h 3309847"/>
              <a:gd name="connsiteX4" fmla="*/ 421608 w 4563732"/>
              <a:gd name="connsiteY4" fmla="*/ 3304515 h 3309847"/>
              <a:gd name="connsiteX5" fmla="*/ 0 w 4563732"/>
              <a:gd name="connsiteY5" fmla="*/ 3309847 h 3309847"/>
              <a:gd name="connsiteX6" fmla="*/ 1091312 w 4563732"/>
              <a:gd name="connsiteY6" fmla="*/ 1557618 h 3309847"/>
              <a:gd name="connsiteX0" fmla="*/ 1091312 w 4596306"/>
              <a:gd name="connsiteY0" fmla="*/ 1557618 h 3309847"/>
              <a:gd name="connsiteX1" fmla="*/ 141293 w 4596306"/>
              <a:gd name="connsiteY1" fmla="*/ 2665 h 3309847"/>
              <a:gd name="connsiteX2" fmla="*/ 4563732 w 4596306"/>
              <a:gd name="connsiteY2" fmla="*/ 0 h 3309847"/>
              <a:gd name="connsiteX3" fmla="*/ 4596306 w 4596306"/>
              <a:gd name="connsiteY3" fmla="*/ 1851593 h 3309847"/>
              <a:gd name="connsiteX4" fmla="*/ 421608 w 4596306"/>
              <a:gd name="connsiteY4" fmla="*/ 3304515 h 3309847"/>
              <a:gd name="connsiteX5" fmla="*/ 0 w 4596306"/>
              <a:gd name="connsiteY5" fmla="*/ 3309847 h 3309847"/>
              <a:gd name="connsiteX6" fmla="*/ 1091312 w 4596306"/>
              <a:gd name="connsiteY6" fmla="*/ 1557618 h 3309847"/>
              <a:gd name="connsiteX0" fmla="*/ 1091312 w 4596306"/>
              <a:gd name="connsiteY0" fmla="*/ 1557618 h 3309847"/>
              <a:gd name="connsiteX1" fmla="*/ 141293 w 4596306"/>
              <a:gd name="connsiteY1" fmla="*/ 2665 h 3309847"/>
              <a:gd name="connsiteX2" fmla="*/ 4563732 w 4596306"/>
              <a:gd name="connsiteY2" fmla="*/ 0 h 3309847"/>
              <a:gd name="connsiteX3" fmla="*/ 4596306 w 4596306"/>
              <a:gd name="connsiteY3" fmla="*/ 1851593 h 3309847"/>
              <a:gd name="connsiteX4" fmla="*/ 4579818 w 4596306"/>
              <a:gd name="connsiteY4" fmla="*/ 3227689 h 3309847"/>
              <a:gd name="connsiteX5" fmla="*/ 0 w 4596306"/>
              <a:gd name="connsiteY5" fmla="*/ 3309847 h 3309847"/>
              <a:gd name="connsiteX6" fmla="*/ 1091312 w 4596306"/>
              <a:gd name="connsiteY6" fmla="*/ 1557618 h 3309847"/>
              <a:gd name="connsiteX0" fmla="*/ 1091312 w 4596306"/>
              <a:gd name="connsiteY0" fmla="*/ 1557618 h 3309847"/>
              <a:gd name="connsiteX1" fmla="*/ 141293 w 4596306"/>
              <a:gd name="connsiteY1" fmla="*/ 2665 h 3309847"/>
              <a:gd name="connsiteX2" fmla="*/ 4572636 w 4596306"/>
              <a:gd name="connsiteY2" fmla="*/ 0 h 3309847"/>
              <a:gd name="connsiteX3" fmla="*/ 4596306 w 4596306"/>
              <a:gd name="connsiteY3" fmla="*/ 1851593 h 3309847"/>
              <a:gd name="connsiteX4" fmla="*/ 4579818 w 4596306"/>
              <a:gd name="connsiteY4" fmla="*/ 3227689 h 3309847"/>
              <a:gd name="connsiteX5" fmla="*/ 0 w 4596306"/>
              <a:gd name="connsiteY5" fmla="*/ 3309847 h 3309847"/>
              <a:gd name="connsiteX6" fmla="*/ 1091312 w 4596306"/>
              <a:gd name="connsiteY6" fmla="*/ 1557618 h 3309847"/>
              <a:gd name="connsiteX0" fmla="*/ 1091312 w 4596306"/>
              <a:gd name="connsiteY0" fmla="*/ 1557618 h 3309847"/>
              <a:gd name="connsiteX1" fmla="*/ 141293 w 4596306"/>
              <a:gd name="connsiteY1" fmla="*/ 2665 h 3309847"/>
              <a:gd name="connsiteX2" fmla="*/ 4572636 w 4596306"/>
              <a:gd name="connsiteY2" fmla="*/ 0 h 3309847"/>
              <a:gd name="connsiteX3" fmla="*/ 4596306 w 4596306"/>
              <a:gd name="connsiteY3" fmla="*/ 1851593 h 3309847"/>
              <a:gd name="connsiteX4" fmla="*/ 4586495 w 4596306"/>
              <a:gd name="connsiteY4" fmla="*/ 3258850 h 3309847"/>
              <a:gd name="connsiteX5" fmla="*/ 0 w 4596306"/>
              <a:gd name="connsiteY5" fmla="*/ 3309847 h 3309847"/>
              <a:gd name="connsiteX6" fmla="*/ 1091312 w 4596306"/>
              <a:gd name="connsiteY6" fmla="*/ 1557618 h 3309847"/>
              <a:gd name="connsiteX0" fmla="*/ 1091312 w 4596306"/>
              <a:gd name="connsiteY0" fmla="*/ 1557618 h 3309847"/>
              <a:gd name="connsiteX1" fmla="*/ 141293 w 4596306"/>
              <a:gd name="connsiteY1" fmla="*/ 2665 h 3309847"/>
              <a:gd name="connsiteX2" fmla="*/ 4572636 w 4596306"/>
              <a:gd name="connsiteY2" fmla="*/ 0 h 3309847"/>
              <a:gd name="connsiteX3" fmla="*/ 4596306 w 4596306"/>
              <a:gd name="connsiteY3" fmla="*/ 1851593 h 3309847"/>
              <a:gd name="connsiteX4" fmla="*/ 4586495 w 4596306"/>
              <a:gd name="connsiteY4" fmla="*/ 3292235 h 3309847"/>
              <a:gd name="connsiteX5" fmla="*/ 0 w 4596306"/>
              <a:gd name="connsiteY5" fmla="*/ 3309847 h 3309847"/>
              <a:gd name="connsiteX6" fmla="*/ 1091312 w 4596306"/>
              <a:gd name="connsiteY6" fmla="*/ 1557618 h 3309847"/>
              <a:gd name="connsiteX0" fmla="*/ 1091312 w 4596306"/>
              <a:gd name="connsiteY0" fmla="*/ 1557618 h 3309847"/>
              <a:gd name="connsiteX1" fmla="*/ 141293 w 4596306"/>
              <a:gd name="connsiteY1" fmla="*/ 2665 h 3309847"/>
              <a:gd name="connsiteX2" fmla="*/ 4572636 w 4596306"/>
              <a:gd name="connsiteY2" fmla="*/ 0 h 3309847"/>
              <a:gd name="connsiteX3" fmla="*/ 4596306 w 4596306"/>
              <a:gd name="connsiteY3" fmla="*/ 1851593 h 3309847"/>
              <a:gd name="connsiteX4" fmla="*/ 4570915 w 4596306"/>
              <a:gd name="connsiteY4" fmla="*/ 3292235 h 3309847"/>
              <a:gd name="connsiteX5" fmla="*/ 0 w 4596306"/>
              <a:gd name="connsiteY5" fmla="*/ 3309847 h 3309847"/>
              <a:gd name="connsiteX6" fmla="*/ 1091312 w 4596306"/>
              <a:gd name="connsiteY6" fmla="*/ 1557618 h 3309847"/>
              <a:gd name="connsiteX0" fmla="*/ 1091312 w 4572636"/>
              <a:gd name="connsiteY0" fmla="*/ 1557618 h 3309847"/>
              <a:gd name="connsiteX1" fmla="*/ 141293 w 4572636"/>
              <a:gd name="connsiteY1" fmla="*/ 2665 h 3309847"/>
              <a:gd name="connsiteX2" fmla="*/ 4572636 w 4572636"/>
              <a:gd name="connsiteY2" fmla="*/ 0 h 3309847"/>
              <a:gd name="connsiteX3" fmla="*/ 4516179 w 4572636"/>
              <a:gd name="connsiteY3" fmla="*/ 1864948 h 3309847"/>
              <a:gd name="connsiteX4" fmla="*/ 4570915 w 4572636"/>
              <a:gd name="connsiteY4" fmla="*/ 3292235 h 3309847"/>
              <a:gd name="connsiteX5" fmla="*/ 0 w 4572636"/>
              <a:gd name="connsiteY5" fmla="*/ 3309847 h 3309847"/>
              <a:gd name="connsiteX6" fmla="*/ 1091312 w 4572636"/>
              <a:gd name="connsiteY6" fmla="*/ 1557618 h 3309847"/>
              <a:gd name="connsiteX0" fmla="*/ 1091312 w 4572636"/>
              <a:gd name="connsiteY0" fmla="*/ 1557618 h 3309847"/>
              <a:gd name="connsiteX1" fmla="*/ 141293 w 4572636"/>
              <a:gd name="connsiteY1" fmla="*/ 2665 h 3309847"/>
              <a:gd name="connsiteX2" fmla="*/ 4572636 w 4572636"/>
              <a:gd name="connsiteY2" fmla="*/ 0 h 3309847"/>
              <a:gd name="connsiteX3" fmla="*/ 4571823 w 4572636"/>
              <a:gd name="connsiteY3" fmla="*/ 1851594 h 3309847"/>
              <a:gd name="connsiteX4" fmla="*/ 4570915 w 4572636"/>
              <a:gd name="connsiteY4" fmla="*/ 3292235 h 3309847"/>
              <a:gd name="connsiteX5" fmla="*/ 0 w 4572636"/>
              <a:gd name="connsiteY5" fmla="*/ 3309847 h 3309847"/>
              <a:gd name="connsiteX6" fmla="*/ 1091312 w 4572636"/>
              <a:gd name="connsiteY6" fmla="*/ 1557618 h 3309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2636" h="3309847">
                <a:moveTo>
                  <a:pt x="1091312" y="1557618"/>
                </a:moveTo>
                <a:lnTo>
                  <a:pt x="141293" y="2665"/>
                </a:lnTo>
                <a:lnTo>
                  <a:pt x="4572636" y="0"/>
                </a:lnTo>
                <a:lnTo>
                  <a:pt x="4571823" y="1851594"/>
                </a:lnTo>
                <a:cubicBezTo>
                  <a:pt x="4568553" y="2320680"/>
                  <a:pt x="4574185" y="2823149"/>
                  <a:pt x="4570915" y="3292235"/>
                </a:cubicBezTo>
                <a:lnTo>
                  <a:pt x="0" y="3309847"/>
                </a:lnTo>
                <a:lnTo>
                  <a:pt x="1091312" y="155761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Pentágono 8"/>
          <p:cNvSpPr/>
          <p:nvPr userDrawn="1"/>
        </p:nvSpPr>
        <p:spPr>
          <a:xfrm>
            <a:off x="-9992" y="994689"/>
            <a:ext cx="7704571" cy="5882766"/>
          </a:xfrm>
          <a:custGeom>
            <a:avLst/>
            <a:gdLst>
              <a:gd name="connsiteX0" fmla="*/ 0 w 7704571"/>
              <a:gd name="connsiteY0" fmla="*/ 0 h 3713498"/>
              <a:gd name="connsiteX1" fmla="*/ 6606564 w 7704571"/>
              <a:gd name="connsiteY1" fmla="*/ 0 h 3713498"/>
              <a:gd name="connsiteX2" fmla="*/ 7704571 w 7704571"/>
              <a:gd name="connsiteY2" fmla="*/ 1856749 h 3713498"/>
              <a:gd name="connsiteX3" fmla="*/ 6606564 w 7704571"/>
              <a:gd name="connsiteY3" fmla="*/ 3713498 h 3713498"/>
              <a:gd name="connsiteX4" fmla="*/ 0 w 7704571"/>
              <a:gd name="connsiteY4" fmla="*/ 3713498 h 3713498"/>
              <a:gd name="connsiteX5" fmla="*/ 0 w 7704571"/>
              <a:gd name="connsiteY5" fmla="*/ 0 h 3713498"/>
              <a:gd name="connsiteX0" fmla="*/ 0 w 7704571"/>
              <a:gd name="connsiteY0" fmla="*/ 0 h 5882766"/>
              <a:gd name="connsiteX1" fmla="*/ 6606564 w 7704571"/>
              <a:gd name="connsiteY1" fmla="*/ 0 h 5882766"/>
              <a:gd name="connsiteX2" fmla="*/ 7704571 w 7704571"/>
              <a:gd name="connsiteY2" fmla="*/ 1856749 h 5882766"/>
              <a:gd name="connsiteX3" fmla="*/ 5341968 w 7704571"/>
              <a:gd name="connsiteY3" fmla="*/ 5882766 h 5882766"/>
              <a:gd name="connsiteX4" fmla="*/ 0 w 7704571"/>
              <a:gd name="connsiteY4" fmla="*/ 3713498 h 5882766"/>
              <a:gd name="connsiteX5" fmla="*/ 0 w 7704571"/>
              <a:gd name="connsiteY5" fmla="*/ 0 h 5882766"/>
              <a:gd name="connsiteX0" fmla="*/ 0 w 7704571"/>
              <a:gd name="connsiteY0" fmla="*/ 0 h 5882766"/>
              <a:gd name="connsiteX1" fmla="*/ 6606564 w 7704571"/>
              <a:gd name="connsiteY1" fmla="*/ 0 h 5882766"/>
              <a:gd name="connsiteX2" fmla="*/ 7704571 w 7704571"/>
              <a:gd name="connsiteY2" fmla="*/ 1856749 h 5882766"/>
              <a:gd name="connsiteX3" fmla="*/ 5341968 w 7704571"/>
              <a:gd name="connsiteY3" fmla="*/ 5882766 h 5882766"/>
              <a:gd name="connsiteX4" fmla="*/ 0 w 7704571"/>
              <a:gd name="connsiteY4" fmla="*/ 5863310 h 5882766"/>
              <a:gd name="connsiteX5" fmla="*/ 0 w 7704571"/>
              <a:gd name="connsiteY5" fmla="*/ 0 h 588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04571" h="5882766">
                <a:moveTo>
                  <a:pt x="0" y="0"/>
                </a:moveTo>
                <a:lnTo>
                  <a:pt x="6606564" y="0"/>
                </a:lnTo>
                <a:lnTo>
                  <a:pt x="7704571" y="1856749"/>
                </a:lnTo>
                <a:lnTo>
                  <a:pt x="5341968" y="5882766"/>
                </a:lnTo>
                <a:lnTo>
                  <a:pt x="0" y="58633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Hexágono 2"/>
          <p:cNvSpPr/>
          <p:nvPr userDrawn="1"/>
        </p:nvSpPr>
        <p:spPr>
          <a:xfrm>
            <a:off x="6678057" y="1133495"/>
            <a:ext cx="1619407" cy="3667330"/>
          </a:xfrm>
          <a:custGeom>
            <a:avLst/>
            <a:gdLst>
              <a:gd name="connsiteX0" fmla="*/ 0 w 3738715"/>
              <a:gd name="connsiteY0" fmla="*/ 1656258 h 3312516"/>
              <a:gd name="connsiteX1" fmla="*/ 828129 w 3738715"/>
              <a:gd name="connsiteY1" fmla="*/ 1 h 3312516"/>
              <a:gd name="connsiteX2" fmla="*/ 2910586 w 3738715"/>
              <a:gd name="connsiteY2" fmla="*/ 1 h 3312516"/>
              <a:gd name="connsiteX3" fmla="*/ 3738715 w 3738715"/>
              <a:gd name="connsiteY3" fmla="*/ 1656258 h 3312516"/>
              <a:gd name="connsiteX4" fmla="*/ 2910586 w 3738715"/>
              <a:gd name="connsiteY4" fmla="*/ 3312515 h 3312516"/>
              <a:gd name="connsiteX5" fmla="*/ 828129 w 3738715"/>
              <a:gd name="connsiteY5" fmla="*/ 3312515 h 3312516"/>
              <a:gd name="connsiteX6" fmla="*/ 0 w 3738715"/>
              <a:gd name="connsiteY6" fmla="*/ 1656258 h 3312516"/>
              <a:gd name="connsiteX0" fmla="*/ 0 w 3738715"/>
              <a:gd name="connsiteY0" fmla="*/ 1656257 h 3419149"/>
              <a:gd name="connsiteX1" fmla="*/ 828129 w 3738715"/>
              <a:gd name="connsiteY1" fmla="*/ 0 h 3419149"/>
              <a:gd name="connsiteX2" fmla="*/ 2910586 w 3738715"/>
              <a:gd name="connsiteY2" fmla="*/ 0 h 3419149"/>
              <a:gd name="connsiteX3" fmla="*/ 3738715 w 3738715"/>
              <a:gd name="connsiteY3" fmla="*/ 1656257 h 3419149"/>
              <a:gd name="connsiteX4" fmla="*/ 2612007 w 3738715"/>
              <a:gd name="connsiteY4" fmla="*/ 3419149 h 3419149"/>
              <a:gd name="connsiteX5" fmla="*/ 828129 w 3738715"/>
              <a:gd name="connsiteY5" fmla="*/ 3312514 h 3419149"/>
              <a:gd name="connsiteX6" fmla="*/ 0 w 3738715"/>
              <a:gd name="connsiteY6" fmla="*/ 1656257 h 3419149"/>
              <a:gd name="connsiteX0" fmla="*/ 0 w 3738715"/>
              <a:gd name="connsiteY0" fmla="*/ 1656257 h 3419149"/>
              <a:gd name="connsiteX1" fmla="*/ 828129 w 3738715"/>
              <a:gd name="connsiteY1" fmla="*/ 0 h 3419149"/>
              <a:gd name="connsiteX2" fmla="*/ 2910586 w 3738715"/>
              <a:gd name="connsiteY2" fmla="*/ 0 h 3419149"/>
              <a:gd name="connsiteX3" fmla="*/ 3738715 w 3738715"/>
              <a:gd name="connsiteY3" fmla="*/ 1656257 h 3419149"/>
              <a:gd name="connsiteX4" fmla="*/ 2612007 w 3738715"/>
              <a:gd name="connsiteY4" fmla="*/ 3419149 h 3419149"/>
              <a:gd name="connsiteX5" fmla="*/ 846790 w 3738715"/>
              <a:gd name="connsiteY5" fmla="*/ 3408486 h 3419149"/>
              <a:gd name="connsiteX6" fmla="*/ 0 w 3738715"/>
              <a:gd name="connsiteY6" fmla="*/ 1656257 h 3419149"/>
              <a:gd name="connsiteX0" fmla="*/ 0 w 3738715"/>
              <a:gd name="connsiteY0" fmla="*/ 1656257 h 3419149"/>
              <a:gd name="connsiteX1" fmla="*/ 828129 w 3738715"/>
              <a:gd name="connsiteY1" fmla="*/ 0 h 3419149"/>
              <a:gd name="connsiteX2" fmla="*/ 2617338 w 3738715"/>
              <a:gd name="connsiteY2" fmla="*/ 218603 h 3419149"/>
              <a:gd name="connsiteX3" fmla="*/ 3738715 w 3738715"/>
              <a:gd name="connsiteY3" fmla="*/ 1656257 h 3419149"/>
              <a:gd name="connsiteX4" fmla="*/ 2612007 w 3738715"/>
              <a:gd name="connsiteY4" fmla="*/ 3419149 h 3419149"/>
              <a:gd name="connsiteX5" fmla="*/ 846790 w 3738715"/>
              <a:gd name="connsiteY5" fmla="*/ 3408486 h 3419149"/>
              <a:gd name="connsiteX6" fmla="*/ 0 w 3738715"/>
              <a:gd name="connsiteY6" fmla="*/ 1656257 h 3419149"/>
              <a:gd name="connsiteX0" fmla="*/ 0 w 3738715"/>
              <a:gd name="connsiteY0" fmla="*/ 1656257 h 3419149"/>
              <a:gd name="connsiteX1" fmla="*/ 828129 w 3738715"/>
              <a:gd name="connsiteY1" fmla="*/ 0 h 3419149"/>
              <a:gd name="connsiteX2" fmla="*/ 2750632 w 3738715"/>
              <a:gd name="connsiteY2" fmla="*/ 122631 h 3419149"/>
              <a:gd name="connsiteX3" fmla="*/ 3738715 w 3738715"/>
              <a:gd name="connsiteY3" fmla="*/ 1656257 h 3419149"/>
              <a:gd name="connsiteX4" fmla="*/ 2612007 w 3738715"/>
              <a:gd name="connsiteY4" fmla="*/ 3419149 h 3419149"/>
              <a:gd name="connsiteX5" fmla="*/ 846790 w 3738715"/>
              <a:gd name="connsiteY5" fmla="*/ 3408486 h 3419149"/>
              <a:gd name="connsiteX6" fmla="*/ 0 w 3738715"/>
              <a:gd name="connsiteY6" fmla="*/ 1656257 h 3419149"/>
              <a:gd name="connsiteX0" fmla="*/ 0 w 3738715"/>
              <a:gd name="connsiteY0" fmla="*/ 1536292 h 3299184"/>
              <a:gd name="connsiteX1" fmla="*/ 798804 w 3738715"/>
              <a:gd name="connsiteY1" fmla="*/ 0 h 3299184"/>
              <a:gd name="connsiteX2" fmla="*/ 2750632 w 3738715"/>
              <a:gd name="connsiteY2" fmla="*/ 2666 h 3299184"/>
              <a:gd name="connsiteX3" fmla="*/ 3738715 w 3738715"/>
              <a:gd name="connsiteY3" fmla="*/ 1536292 h 3299184"/>
              <a:gd name="connsiteX4" fmla="*/ 2612007 w 3738715"/>
              <a:gd name="connsiteY4" fmla="*/ 3299184 h 3299184"/>
              <a:gd name="connsiteX5" fmla="*/ 846790 w 3738715"/>
              <a:gd name="connsiteY5" fmla="*/ 3288521 h 3299184"/>
              <a:gd name="connsiteX6" fmla="*/ 0 w 3738715"/>
              <a:gd name="connsiteY6" fmla="*/ 1536292 h 3299184"/>
              <a:gd name="connsiteX0" fmla="*/ 0 w 3738715"/>
              <a:gd name="connsiteY0" fmla="*/ 1546955 h 3309847"/>
              <a:gd name="connsiteX1" fmla="*/ 798804 w 3738715"/>
              <a:gd name="connsiteY1" fmla="*/ 10663 h 3309847"/>
              <a:gd name="connsiteX2" fmla="*/ 2747967 w 3738715"/>
              <a:gd name="connsiteY2" fmla="*/ 0 h 3309847"/>
              <a:gd name="connsiteX3" fmla="*/ 3738715 w 3738715"/>
              <a:gd name="connsiteY3" fmla="*/ 1546955 h 3309847"/>
              <a:gd name="connsiteX4" fmla="*/ 2612007 w 3738715"/>
              <a:gd name="connsiteY4" fmla="*/ 3309847 h 3309847"/>
              <a:gd name="connsiteX5" fmla="*/ 846790 w 3738715"/>
              <a:gd name="connsiteY5" fmla="*/ 3299184 h 3309847"/>
              <a:gd name="connsiteX6" fmla="*/ 0 w 3738715"/>
              <a:gd name="connsiteY6" fmla="*/ 1546955 h 3309847"/>
              <a:gd name="connsiteX0" fmla="*/ 0 w 3738715"/>
              <a:gd name="connsiteY0" fmla="*/ 1546955 h 3309847"/>
              <a:gd name="connsiteX1" fmla="*/ 2475649 w 3738715"/>
              <a:gd name="connsiteY1" fmla="*/ 359895 h 3309847"/>
              <a:gd name="connsiteX2" fmla="*/ 2747967 w 3738715"/>
              <a:gd name="connsiteY2" fmla="*/ 0 h 3309847"/>
              <a:gd name="connsiteX3" fmla="*/ 3738715 w 3738715"/>
              <a:gd name="connsiteY3" fmla="*/ 1546955 h 3309847"/>
              <a:gd name="connsiteX4" fmla="*/ 2612007 w 3738715"/>
              <a:gd name="connsiteY4" fmla="*/ 3309847 h 3309847"/>
              <a:gd name="connsiteX5" fmla="*/ 846790 w 3738715"/>
              <a:gd name="connsiteY5" fmla="*/ 3299184 h 3309847"/>
              <a:gd name="connsiteX6" fmla="*/ 0 w 3738715"/>
              <a:gd name="connsiteY6" fmla="*/ 1546955 h 3309847"/>
              <a:gd name="connsiteX0" fmla="*/ 0 w 3738715"/>
              <a:gd name="connsiteY0" fmla="*/ 1546955 h 3309847"/>
              <a:gd name="connsiteX1" fmla="*/ 2075765 w 3738715"/>
              <a:gd name="connsiteY1" fmla="*/ 7997 h 3309847"/>
              <a:gd name="connsiteX2" fmla="*/ 2747967 w 3738715"/>
              <a:gd name="connsiteY2" fmla="*/ 0 h 3309847"/>
              <a:gd name="connsiteX3" fmla="*/ 3738715 w 3738715"/>
              <a:gd name="connsiteY3" fmla="*/ 1546955 h 3309847"/>
              <a:gd name="connsiteX4" fmla="*/ 2612007 w 3738715"/>
              <a:gd name="connsiteY4" fmla="*/ 3309847 h 3309847"/>
              <a:gd name="connsiteX5" fmla="*/ 846790 w 3738715"/>
              <a:gd name="connsiteY5" fmla="*/ 3299184 h 3309847"/>
              <a:gd name="connsiteX6" fmla="*/ 0 w 3738715"/>
              <a:gd name="connsiteY6" fmla="*/ 1546955 h 3309847"/>
              <a:gd name="connsiteX0" fmla="*/ 0 w 3738715"/>
              <a:gd name="connsiteY0" fmla="*/ 1546955 h 3309847"/>
              <a:gd name="connsiteX1" fmla="*/ 2078431 w 3738715"/>
              <a:gd name="connsiteY1" fmla="*/ 2665 h 3309847"/>
              <a:gd name="connsiteX2" fmla="*/ 2747967 w 3738715"/>
              <a:gd name="connsiteY2" fmla="*/ 0 h 3309847"/>
              <a:gd name="connsiteX3" fmla="*/ 3738715 w 3738715"/>
              <a:gd name="connsiteY3" fmla="*/ 1546955 h 3309847"/>
              <a:gd name="connsiteX4" fmla="*/ 2612007 w 3738715"/>
              <a:gd name="connsiteY4" fmla="*/ 3309847 h 3309847"/>
              <a:gd name="connsiteX5" fmla="*/ 846790 w 3738715"/>
              <a:gd name="connsiteY5" fmla="*/ 3299184 h 3309847"/>
              <a:gd name="connsiteX6" fmla="*/ 0 w 3738715"/>
              <a:gd name="connsiteY6" fmla="*/ 1546955 h 3309847"/>
              <a:gd name="connsiteX0" fmla="*/ 2432254 w 2891925"/>
              <a:gd name="connsiteY0" fmla="*/ 1392333 h 3309847"/>
              <a:gd name="connsiteX1" fmla="*/ 1231641 w 2891925"/>
              <a:gd name="connsiteY1" fmla="*/ 2665 h 3309847"/>
              <a:gd name="connsiteX2" fmla="*/ 1901177 w 2891925"/>
              <a:gd name="connsiteY2" fmla="*/ 0 h 3309847"/>
              <a:gd name="connsiteX3" fmla="*/ 2891925 w 2891925"/>
              <a:gd name="connsiteY3" fmla="*/ 1546955 h 3309847"/>
              <a:gd name="connsiteX4" fmla="*/ 1765217 w 2891925"/>
              <a:gd name="connsiteY4" fmla="*/ 3309847 h 3309847"/>
              <a:gd name="connsiteX5" fmla="*/ 0 w 2891925"/>
              <a:gd name="connsiteY5" fmla="*/ 3299184 h 3309847"/>
              <a:gd name="connsiteX6" fmla="*/ 2432254 w 2891925"/>
              <a:gd name="connsiteY6" fmla="*/ 1392333 h 3309847"/>
              <a:gd name="connsiteX0" fmla="*/ 2181661 w 2891925"/>
              <a:gd name="connsiteY0" fmla="*/ 1552287 h 3309847"/>
              <a:gd name="connsiteX1" fmla="*/ 1231641 w 2891925"/>
              <a:gd name="connsiteY1" fmla="*/ 2665 h 3309847"/>
              <a:gd name="connsiteX2" fmla="*/ 1901177 w 2891925"/>
              <a:gd name="connsiteY2" fmla="*/ 0 h 3309847"/>
              <a:gd name="connsiteX3" fmla="*/ 2891925 w 2891925"/>
              <a:gd name="connsiteY3" fmla="*/ 1546955 h 3309847"/>
              <a:gd name="connsiteX4" fmla="*/ 1765217 w 2891925"/>
              <a:gd name="connsiteY4" fmla="*/ 3309847 h 3309847"/>
              <a:gd name="connsiteX5" fmla="*/ 0 w 2891925"/>
              <a:gd name="connsiteY5" fmla="*/ 3299184 h 3309847"/>
              <a:gd name="connsiteX6" fmla="*/ 2181661 w 2891925"/>
              <a:gd name="connsiteY6" fmla="*/ 1552287 h 3309847"/>
              <a:gd name="connsiteX0" fmla="*/ 950020 w 1660284"/>
              <a:gd name="connsiteY0" fmla="*/ 1552287 h 3309847"/>
              <a:gd name="connsiteX1" fmla="*/ 0 w 1660284"/>
              <a:gd name="connsiteY1" fmla="*/ 2665 h 3309847"/>
              <a:gd name="connsiteX2" fmla="*/ 669536 w 1660284"/>
              <a:gd name="connsiteY2" fmla="*/ 0 h 3309847"/>
              <a:gd name="connsiteX3" fmla="*/ 1660284 w 1660284"/>
              <a:gd name="connsiteY3" fmla="*/ 1546955 h 3309847"/>
              <a:gd name="connsiteX4" fmla="*/ 533576 w 1660284"/>
              <a:gd name="connsiteY4" fmla="*/ 3309847 h 3309847"/>
              <a:gd name="connsiteX5" fmla="*/ 266589 w 1660284"/>
              <a:gd name="connsiteY5" fmla="*/ 3296518 h 3309847"/>
              <a:gd name="connsiteX6" fmla="*/ 950020 w 1660284"/>
              <a:gd name="connsiteY6" fmla="*/ 1552287 h 3309847"/>
              <a:gd name="connsiteX0" fmla="*/ 1091312 w 1801576"/>
              <a:gd name="connsiteY0" fmla="*/ 1552287 h 3309847"/>
              <a:gd name="connsiteX1" fmla="*/ 141292 w 1801576"/>
              <a:gd name="connsiteY1" fmla="*/ 2665 h 3309847"/>
              <a:gd name="connsiteX2" fmla="*/ 810828 w 1801576"/>
              <a:gd name="connsiteY2" fmla="*/ 0 h 3309847"/>
              <a:gd name="connsiteX3" fmla="*/ 1801576 w 1801576"/>
              <a:gd name="connsiteY3" fmla="*/ 1546955 h 3309847"/>
              <a:gd name="connsiteX4" fmla="*/ 674868 w 1801576"/>
              <a:gd name="connsiteY4" fmla="*/ 3309847 h 3309847"/>
              <a:gd name="connsiteX5" fmla="*/ 0 w 1801576"/>
              <a:gd name="connsiteY5" fmla="*/ 3304516 h 3309847"/>
              <a:gd name="connsiteX6" fmla="*/ 1091312 w 1801576"/>
              <a:gd name="connsiteY6" fmla="*/ 1552287 h 3309847"/>
              <a:gd name="connsiteX0" fmla="*/ 1091312 w 1801576"/>
              <a:gd name="connsiteY0" fmla="*/ 1552287 h 3309847"/>
              <a:gd name="connsiteX1" fmla="*/ 119965 w 1801576"/>
              <a:gd name="connsiteY1" fmla="*/ 2665 h 3309847"/>
              <a:gd name="connsiteX2" fmla="*/ 810828 w 1801576"/>
              <a:gd name="connsiteY2" fmla="*/ 0 h 3309847"/>
              <a:gd name="connsiteX3" fmla="*/ 1801576 w 1801576"/>
              <a:gd name="connsiteY3" fmla="*/ 1546955 h 3309847"/>
              <a:gd name="connsiteX4" fmla="*/ 674868 w 1801576"/>
              <a:gd name="connsiteY4" fmla="*/ 3309847 h 3309847"/>
              <a:gd name="connsiteX5" fmla="*/ 0 w 1801576"/>
              <a:gd name="connsiteY5" fmla="*/ 3304516 h 3309847"/>
              <a:gd name="connsiteX6" fmla="*/ 1091312 w 1801576"/>
              <a:gd name="connsiteY6" fmla="*/ 1552287 h 3309847"/>
              <a:gd name="connsiteX0" fmla="*/ 1091312 w 1801576"/>
              <a:gd name="connsiteY0" fmla="*/ 1552287 h 3304516"/>
              <a:gd name="connsiteX1" fmla="*/ 119965 w 1801576"/>
              <a:gd name="connsiteY1" fmla="*/ 2665 h 3304516"/>
              <a:gd name="connsiteX2" fmla="*/ 810828 w 1801576"/>
              <a:gd name="connsiteY2" fmla="*/ 0 h 3304516"/>
              <a:gd name="connsiteX3" fmla="*/ 1801576 w 1801576"/>
              <a:gd name="connsiteY3" fmla="*/ 1546955 h 3304516"/>
              <a:gd name="connsiteX4" fmla="*/ 293646 w 1801576"/>
              <a:gd name="connsiteY4" fmla="*/ 3261861 h 3304516"/>
              <a:gd name="connsiteX5" fmla="*/ 0 w 1801576"/>
              <a:gd name="connsiteY5" fmla="*/ 3304516 h 3304516"/>
              <a:gd name="connsiteX6" fmla="*/ 1091312 w 1801576"/>
              <a:gd name="connsiteY6" fmla="*/ 1552287 h 3304516"/>
              <a:gd name="connsiteX0" fmla="*/ 1091312 w 1801576"/>
              <a:gd name="connsiteY0" fmla="*/ 1552287 h 3304516"/>
              <a:gd name="connsiteX1" fmla="*/ 119965 w 1801576"/>
              <a:gd name="connsiteY1" fmla="*/ 2665 h 3304516"/>
              <a:gd name="connsiteX2" fmla="*/ 810828 w 1801576"/>
              <a:gd name="connsiteY2" fmla="*/ 0 h 3304516"/>
              <a:gd name="connsiteX3" fmla="*/ 1801576 w 1801576"/>
              <a:gd name="connsiteY3" fmla="*/ 1546955 h 3304516"/>
              <a:gd name="connsiteX4" fmla="*/ 421608 w 1801576"/>
              <a:gd name="connsiteY4" fmla="*/ 3299184 h 3304516"/>
              <a:gd name="connsiteX5" fmla="*/ 0 w 1801576"/>
              <a:gd name="connsiteY5" fmla="*/ 3304516 h 3304516"/>
              <a:gd name="connsiteX6" fmla="*/ 1091312 w 1801576"/>
              <a:gd name="connsiteY6" fmla="*/ 1552287 h 3304516"/>
              <a:gd name="connsiteX0" fmla="*/ 1091312 w 1388363"/>
              <a:gd name="connsiteY0" fmla="*/ 1552287 h 3304516"/>
              <a:gd name="connsiteX1" fmla="*/ 119965 w 1388363"/>
              <a:gd name="connsiteY1" fmla="*/ 2665 h 3304516"/>
              <a:gd name="connsiteX2" fmla="*/ 810828 w 1388363"/>
              <a:gd name="connsiteY2" fmla="*/ 0 h 3304516"/>
              <a:gd name="connsiteX3" fmla="*/ 1388363 w 1388363"/>
              <a:gd name="connsiteY3" fmla="*/ 1514965 h 3304516"/>
              <a:gd name="connsiteX4" fmla="*/ 421608 w 1388363"/>
              <a:gd name="connsiteY4" fmla="*/ 3299184 h 3304516"/>
              <a:gd name="connsiteX5" fmla="*/ 0 w 1388363"/>
              <a:gd name="connsiteY5" fmla="*/ 3304516 h 3304516"/>
              <a:gd name="connsiteX6" fmla="*/ 1091312 w 1388363"/>
              <a:gd name="connsiteY6" fmla="*/ 1552287 h 3304516"/>
              <a:gd name="connsiteX0" fmla="*/ 1091312 w 1513660"/>
              <a:gd name="connsiteY0" fmla="*/ 1552287 h 3304516"/>
              <a:gd name="connsiteX1" fmla="*/ 119965 w 1513660"/>
              <a:gd name="connsiteY1" fmla="*/ 2665 h 3304516"/>
              <a:gd name="connsiteX2" fmla="*/ 810828 w 1513660"/>
              <a:gd name="connsiteY2" fmla="*/ 0 h 3304516"/>
              <a:gd name="connsiteX3" fmla="*/ 1513660 w 1513660"/>
              <a:gd name="connsiteY3" fmla="*/ 1538958 h 3304516"/>
              <a:gd name="connsiteX4" fmla="*/ 421608 w 1513660"/>
              <a:gd name="connsiteY4" fmla="*/ 3299184 h 3304516"/>
              <a:gd name="connsiteX5" fmla="*/ 0 w 1513660"/>
              <a:gd name="connsiteY5" fmla="*/ 3304516 h 3304516"/>
              <a:gd name="connsiteX6" fmla="*/ 1091312 w 1513660"/>
              <a:gd name="connsiteY6" fmla="*/ 1552287 h 3304516"/>
              <a:gd name="connsiteX0" fmla="*/ 1091312 w 1513660"/>
              <a:gd name="connsiteY0" fmla="*/ 1549622 h 3301851"/>
              <a:gd name="connsiteX1" fmla="*/ 119965 w 1513660"/>
              <a:gd name="connsiteY1" fmla="*/ 0 h 3301851"/>
              <a:gd name="connsiteX2" fmla="*/ 565567 w 1513660"/>
              <a:gd name="connsiteY2" fmla="*/ 234599 h 3301851"/>
              <a:gd name="connsiteX3" fmla="*/ 1513660 w 1513660"/>
              <a:gd name="connsiteY3" fmla="*/ 1536293 h 3301851"/>
              <a:gd name="connsiteX4" fmla="*/ 421608 w 1513660"/>
              <a:gd name="connsiteY4" fmla="*/ 3296519 h 3301851"/>
              <a:gd name="connsiteX5" fmla="*/ 0 w 1513660"/>
              <a:gd name="connsiteY5" fmla="*/ 3301851 h 3301851"/>
              <a:gd name="connsiteX6" fmla="*/ 1091312 w 1513660"/>
              <a:gd name="connsiteY6" fmla="*/ 1549622 h 3301851"/>
              <a:gd name="connsiteX0" fmla="*/ 1091312 w 1513660"/>
              <a:gd name="connsiteY0" fmla="*/ 1557618 h 3309847"/>
              <a:gd name="connsiteX1" fmla="*/ 119965 w 1513660"/>
              <a:gd name="connsiteY1" fmla="*/ 7996 h 3309847"/>
              <a:gd name="connsiteX2" fmla="*/ 549571 w 1513660"/>
              <a:gd name="connsiteY2" fmla="*/ 0 h 3309847"/>
              <a:gd name="connsiteX3" fmla="*/ 1513660 w 1513660"/>
              <a:gd name="connsiteY3" fmla="*/ 1544289 h 3309847"/>
              <a:gd name="connsiteX4" fmla="*/ 421608 w 1513660"/>
              <a:gd name="connsiteY4" fmla="*/ 3304515 h 3309847"/>
              <a:gd name="connsiteX5" fmla="*/ 0 w 1513660"/>
              <a:gd name="connsiteY5" fmla="*/ 3309847 h 3309847"/>
              <a:gd name="connsiteX6" fmla="*/ 1091312 w 1513660"/>
              <a:gd name="connsiteY6" fmla="*/ 1557618 h 3309847"/>
              <a:gd name="connsiteX0" fmla="*/ 1091312 w 1513660"/>
              <a:gd name="connsiteY0" fmla="*/ 1557618 h 3309847"/>
              <a:gd name="connsiteX1" fmla="*/ 122631 w 1513660"/>
              <a:gd name="connsiteY1" fmla="*/ 2665 h 3309847"/>
              <a:gd name="connsiteX2" fmla="*/ 549571 w 1513660"/>
              <a:gd name="connsiteY2" fmla="*/ 0 h 3309847"/>
              <a:gd name="connsiteX3" fmla="*/ 1513660 w 1513660"/>
              <a:gd name="connsiteY3" fmla="*/ 1544289 h 3309847"/>
              <a:gd name="connsiteX4" fmla="*/ 421608 w 1513660"/>
              <a:gd name="connsiteY4" fmla="*/ 3304515 h 3309847"/>
              <a:gd name="connsiteX5" fmla="*/ 0 w 1513660"/>
              <a:gd name="connsiteY5" fmla="*/ 3309847 h 3309847"/>
              <a:gd name="connsiteX6" fmla="*/ 1091312 w 1513660"/>
              <a:gd name="connsiteY6" fmla="*/ 1557618 h 3309847"/>
              <a:gd name="connsiteX0" fmla="*/ 1091312 w 1513660"/>
              <a:gd name="connsiteY0" fmla="*/ 1557618 h 3309847"/>
              <a:gd name="connsiteX1" fmla="*/ 207940 w 1513660"/>
              <a:gd name="connsiteY1" fmla="*/ 71978 h 3309847"/>
              <a:gd name="connsiteX2" fmla="*/ 549571 w 1513660"/>
              <a:gd name="connsiteY2" fmla="*/ 0 h 3309847"/>
              <a:gd name="connsiteX3" fmla="*/ 1513660 w 1513660"/>
              <a:gd name="connsiteY3" fmla="*/ 1544289 h 3309847"/>
              <a:gd name="connsiteX4" fmla="*/ 421608 w 1513660"/>
              <a:gd name="connsiteY4" fmla="*/ 3304515 h 3309847"/>
              <a:gd name="connsiteX5" fmla="*/ 0 w 1513660"/>
              <a:gd name="connsiteY5" fmla="*/ 3309847 h 3309847"/>
              <a:gd name="connsiteX6" fmla="*/ 1091312 w 1513660"/>
              <a:gd name="connsiteY6" fmla="*/ 1557618 h 3309847"/>
              <a:gd name="connsiteX0" fmla="*/ 1091312 w 1513660"/>
              <a:gd name="connsiteY0" fmla="*/ 1557618 h 3309847"/>
              <a:gd name="connsiteX1" fmla="*/ 141293 w 1513660"/>
              <a:gd name="connsiteY1" fmla="*/ 2665 h 3309847"/>
              <a:gd name="connsiteX2" fmla="*/ 549571 w 1513660"/>
              <a:gd name="connsiteY2" fmla="*/ 0 h 3309847"/>
              <a:gd name="connsiteX3" fmla="*/ 1513660 w 1513660"/>
              <a:gd name="connsiteY3" fmla="*/ 1544289 h 3309847"/>
              <a:gd name="connsiteX4" fmla="*/ 421608 w 1513660"/>
              <a:gd name="connsiteY4" fmla="*/ 3304515 h 3309847"/>
              <a:gd name="connsiteX5" fmla="*/ 0 w 1513660"/>
              <a:gd name="connsiteY5" fmla="*/ 3309847 h 3309847"/>
              <a:gd name="connsiteX6" fmla="*/ 1091312 w 1513660"/>
              <a:gd name="connsiteY6" fmla="*/ 1557618 h 3309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3660" h="3309847">
                <a:moveTo>
                  <a:pt x="1091312" y="1557618"/>
                </a:moveTo>
                <a:lnTo>
                  <a:pt x="141293" y="2665"/>
                </a:lnTo>
                <a:lnTo>
                  <a:pt x="549571" y="0"/>
                </a:lnTo>
                <a:lnTo>
                  <a:pt x="1513660" y="1544289"/>
                </a:lnTo>
                <a:lnTo>
                  <a:pt x="421608" y="3304515"/>
                </a:lnTo>
                <a:lnTo>
                  <a:pt x="0" y="3309847"/>
                </a:lnTo>
                <a:lnTo>
                  <a:pt x="1091312" y="15576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Marcador de posición de imagen 3"/>
          <p:cNvSpPr>
            <a:spLocks noGrp="1"/>
          </p:cNvSpPr>
          <p:nvPr>
            <p:ph type="pic" sz="quarter" idx="10"/>
          </p:nvPr>
        </p:nvSpPr>
        <p:spPr>
          <a:xfrm>
            <a:off x="-11892" y="1138233"/>
            <a:ext cx="7300879" cy="3352800"/>
          </a:xfrm>
          <a:prstGeom prst="homePlate">
            <a:avLst>
              <a:gd name="adj" fmla="val 29981"/>
            </a:avLst>
          </a:prstGeom>
          <a:ln w="12700">
            <a:noFill/>
          </a:ln>
        </p:spPr>
        <p:txBody>
          <a:bodyPr/>
          <a:lstStyle>
            <a:lvl1pPr>
              <a:defRPr sz="1400"/>
            </a:lvl1pPr>
          </a:lstStyle>
          <a:p>
            <a:endParaRPr lang="es-PE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65" y="4703998"/>
            <a:ext cx="2459256" cy="189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19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Grp="1"/>
          </p:cNvSpPr>
          <p:nvPr>
            <p:ph type="pic" sz="quarter" idx="10"/>
          </p:nvPr>
        </p:nvSpPr>
        <p:spPr>
          <a:xfrm>
            <a:off x="2095501" y="-571499"/>
            <a:ext cx="8001000" cy="8001000"/>
          </a:xfrm>
          <a:custGeom>
            <a:avLst/>
            <a:gdLst>
              <a:gd name="connsiteX0" fmla="*/ 3300821 w 6601641"/>
              <a:gd name="connsiteY0" fmla="*/ 0 h 6601641"/>
              <a:gd name="connsiteX1" fmla="*/ 6601641 w 6601641"/>
              <a:gd name="connsiteY1" fmla="*/ 3300821 h 6601641"/>
              <a:gd name="connsiteX2" fmla="*/ 3300821 w 6601641"/>
              <a:gd name="connsiteY2" fmla="*/ 6601641 h 6601641"/>
              <a:gd name="connsiteX3" fmla="*/ 0 w 6601641"/>
              <a:gd name="connsiteY3" fmla="*/ 3300821 h 660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1641" h="6601641">
                <a:moveTo>
                  <a:pt x="3300821" y="0"/>
                </a:moveTo>
                <a:lnTo>
                  <a:pt x="6601641" y="3300821"/>
                </a:lnTo>
                <a:lnTo>
                  <a:pt x="3300821" y="6601641"/>
                </a:lnTo>
                <a:lnTo>
                  <a:pt x="0" y="330082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endParaRPr lang="en-US" dirty="0"/>
          </a:p>
        </p:txBody>
      </p:sp>
      <p:grpSp>
        <p:nvGrpSpPr>
          <p:cNvPr id="8" name="Group 1"/>
          <p:cNvGrpSpPr/>
          <p:nvPr userDrawn="1"/>
        </p:nvGrpSpPr>
        <p:grpSpPr>
          <a:xfrm>
            <a:off x="1891430" y="3078512"/>
            <a:ext cx="8409142" cy="700978"/>
            <a:chOff x="1891430" y="3078512"/>
            <a:chExt cx="8409142" cy="700978"/>
          </a:xfrm>
          <a:solidFill>
            <a:srgbClr val="2E75B6"/>
          </a:solidFill>
        </p:grpSpPr>
        <p:sp>
          <p:nvSpPr>
            <p:cNvPr id="9" name="Rectangle 20"/>
            <p:cNvSpPr/>
            <p:nvPr/>
          </p:nvSpPr>
          <p:spPr>
            <a:xfrm rot="18900000">
              <a:off x="9599595" y="3078512"/>
              <a:ext cx="700977" cy="700977"/>
            </a:xfrm>
            <a:prstGeom prst="rect">
              <a:avLst/>
            </a:prstGeom>
            <a:grpFill/>
            <a:ln w="165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22"/>
            <p:cNvSpPr/>
            <p:nvPr/>
          </p:nvSpPr>
          <p:spPr>
            <a:xfrm rot="18900000">
              <a:off x="1891430" y="3078513"/>
              <a:ext cx="700977" cy="700977"/>
            </a:xfrm>
            <a:prstGeom prst="rect">
              <a:avLst/>
            </a:prstGeom>
            <a:grpFill/>
            <a:ln w="165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2"/>
          <p:cNvGrpSpPr/>
          <p:nvPr userDrawn="1"/>
        </p:nvGrpSpPr>
        <p:grpSpPr>
          <a:xfrm>
            <a:off x="1432739" y="3236457"/>
            <a:ext cx="9313833" cy="385093"/>
            <a:chOff x="1432739" y="3236457"/>
            <a:chExt cx="9313833" cy="385093"/>
          </a:xfrm>
          <a:solidFill>
            <a:srgbClr val="2E75B6">
              <a:alpha val="67843"/>
            </a:srgbClr>
          </a:solidFill>
        </p:grpSpPr>
        <p:sp>
          <p:nvSpPr>
            <p:cNvPr id="12" name="Rectangle 21"/>
            <p:cNvSpPr/>
            <p:nvPr/>
          </p:nvSpPr>
          <p:spPr>
            <a:xfrm rot="18900000">
              <a:off x="10361481" y="3236457"/>
              <a:ext cx="385091" cy="385091"/>
            </a:xfrm>
            <a:prstGeom prst="rect">
              <a:avLst/>
            </a:prstGeom>
            <a:grpFill/>
            <a:ln w="165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23"/>
            <p:cNvSpPr/>
            <p:nvPr/>
          </p:nvSpPr>
          <p:spPr>
            <a:xfrm rot="18900000">
              <a:off x="1432739" y="3236459"/>
              <a:ext cx="385091" cy="385091"/>
            </a:xfrm>
            <a:prstGeom prst="rect">
              <a:avLst/>
            </a:prstGeom>
            <a:grpFill/>
            <a:ln w="165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25"/>
          <p:cNvCxnSpPr/>
          <p:nvPr userDrawn="1"/>
        </p:nvCxnSpPr>
        <p:spPr>
          <a:xfrm>
            <a:off x="10935154" y="3429000"/>
            <a:ext cx="1256846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7"/>
          <p:cNvCxnSpPr/>
          <p:nvPr userDrawn="1"/>
        </p:nvCxnSpPr>
        <p:spPr>
          <a:xfrm>
            <a:off x="0" y="3429000"/>
            <a:ext cx="1197406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0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" r="1"/>
          <a:stretch/>
        </p:blipFill>
        <p:spPr>
          <a:xfrm>
            <a:off x="2293257" y="1824771"/>
            <a:ext cx="7605486" cy="4407958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97263" y="2148841"/>
            <a:ext cx="5059997" cy="31775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7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6378870" y="0"/>
            <a:ext cx="5813131" cy="6858000"/>
          </a:xfrm>
          <a:custGeom>
            <a:avLst/>
            <a:gdLst>
              <a:gd name="connsiteX0" fmla="*/ 2233748 w 5813131"/>
              <a:gd name="connsiteY0" fmla="*/ 0 h 6858000"/>
              <a:gd name="connsiteX1" fmla="*/ 5813131 w 5813131"/>
              <a:gd name="connsiteY1" fmla="*/ 0 h 6858000"/>
              <a:gd name="connsiteX2" fmla="*/ 5813131 w 5813131"/>
              <a:gd name="connsiteY2" fmla="*/ 6493614 h 6858000"/>
              <a:gd name="connsiteX3" fmla="*/ 5485978 w 5813131"/>
              <a:gd name="connsiteY3" fmla="*/ 6858000 h 6858000"/>
              <a:gd name="connsiteX4" fmla="*/ 3923494 w 5813131"/>
              <a:gd name="connsiteY4" fmla="*/ 6858000 h 6858000"/>
              <a:gd name="connsiteX5" fmla="*/ 0 w 5813131"/>
              <a:gd name="connsiteY5" fmla="*/ 24879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13131" h="6858000">
                <a:moveTo>
                  <a:pt x="2233748" y="0"/>
                </a:moveTo>
                <a:lnTo>
                  <a:pt x="5813131" y="0"/>
                </a:lnTo>
                <a:lnTo>
                  <a:pt x="5813131" y="6493614"/>
                </a:lnTo>
                <a:lnTo>
                  <a:pt x="5485978" y="6858000"/>
                </a:lnTo>
                <a:lnTo>
                  <a:pt x="3923494" y="6858000"/>
                </a:lnTo>
                <a:lnTo>
                  <a:pt x="0" y="24879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419510" y="-316499"/>
            <a:ext cx="6515441" cy="7490998"/>
          </a:xfrm>
          <a:custGeom>
            <a:avLst/>
            <a:gdLst>
              <a:gd name="connsiteX0" fmla="*/ 2481322 w 5772491"/>
              <a:gd name="connsiteY0" fmla="*/ 0 h 6636806"/>
              <a:gd name="connsiteX1" fmla="*/ 5772491 w 5772491"/>
              <a:gd name="connsiteY1" fmla="*/ 0 h 6636806"/>
              <a:gd name="connsiteX2" fmla="*/ 5772491 w 5772491"/>
              <a:gd name="connsiteY2" fmla="*/ 5019797 h 6636806"/>
              <a:gd name="connsiteX3" fmla="*/ 4155482 w 5772491"/>
              <a:gd name="connsiteY3" fmla="*/ 6636806 h 6636806"/>
              <a:gd name="connsiteX4" fmla="*/ 0 w 5772491"/>
              <a:gd name="connsiteY4" fmla="*/ 2481323 h 6636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72491" h="6636806">
                <a:moveTo>
                  <a:pt x="2481322" y="0"/>
                </a:moveTo>
                <a:lnTo>
                  <a:pt x="5772491" y="0"/>
                </a:lnTo>
                <a:lnTo>
                  <a:pt x="5772491" y="5019797"/>
                </a:lnTo>
                <a:lnTo>
                  <a:pt x="4155482" y="6636806"/>
                </a:lnTo>
                <a:lnTo>
                  <a:pt x="0" y="248132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  <p:sp>
        <p:nvSpPr>
          <p:cNvPr id="19" name="Freeform: Shape 18"/>
          <p:cNvSpPr/>
          <p:nvPr userDrawn="1"/>
        </p:nvSpPr>
        <p:spPr>
          <a:xfrm>
            <a:off x="6340471" y="-225674"/>
            <a:ext cx="6651630" cy="7309348"/>
          </a:xfrm>
          <a:custGeom>
            <a:avLst/>
            <a:gdLst>
              <a:gd name="connsiteX0" fmla="*/ 2282206 w 6651630"/>
              <a:gd name="connsiteY0" fmla="*/ 0 h 7309348"/>
              <a:gd name="connsiteX1" fmla="*/ 6651630 w 6651630"/>
              <a:gd name="connsiteY1" fmla="*/ 0 h 7309348"/>
              <a:gd name="connsiteX2" fmla="*/ 6651630 w 6651630"/>
              <a:gd name="connsiteY2" fmla="*/ 5992845 h 7309348"/>
              <a:gd name="connsiteX3" fmla="*/ 5544436 w 6651630"/>
              <a:gd name="connsiteY3" fmla="*/ 7309348 h 7309348"/>
              <a:gd name="connsiteX4" fmla="*/ 3865036 w 6651630"/>
              <a:gd name="connsiteY4" fmla="*/ 7309348 h 7309348"/>
              <a:gd name="connsiteX5" fmla="*/ 0 w 6651630"/>
              <a:gd name="connsiteY5" fmla="*/ 2713646 h 730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51630" h="7309348">
                <a:moveTo>
                  <a:pt x="2282206" y="0"/>
                </a:moveTo>
                <a:lnTo>
                  <a:pt x="6651630" y="0"/>
                </a:lnTo>
                <a:lnTo>
                  <a:pt x="6651630" y="5992845"/>
                </a:lnTo>
                <a:lnTo>
                  <a:pt x="5544436" y="7309348"/>
                </a:lnTo>
                <a:lnTo>
                  <a:pt x="3865036" y="7309348"/>
                </a:lnTo>
                <a:lnTo>
                  <a:pt x="0" y="2713646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/>
          <p:cNvSpPr/>
          <p:nvPr userDrawn="1"/>
        </p:nvSpPr>
        <p:spPr>
          <a:xfrm>
            <a:off x="6292547" y="-225674"/>
            <a:ext cx="6747179" cy="7309348"/>
          </a:xfrm>
          <a:custGeom>
            <a:avLst/>
            <a:gdLst>
              <a:gd name="connsiteX0" fmla="*/ 2034571 w 6747179"/>
              <a:gd name="connsiteY0" fmla="*/ 0 h 7309348"/>
              <a:gd name="connsiteX1" fmla="*/ 6747179 w 6747179"/>
              <a:gd name="connsiteY1" fmla="*/ 0 h 7309348"/>
              <a:gd name="connsiteX2" fmla="*/ 6747179 w 6747179"/>
              <a:gd name="connsiteY2" fmla="*/ 6264528 h 7309348"/>
              <a:gd name="connsiteX3" fmla="*/ 5963819 w 6747179"/>
              <a:gd name="connsiteY3" fmla="*/ 7309348 h 7309348"/>
              <a:gd name="connsiteX4" fmla="*/ 3445652 w 6747179"/>
              <a:gd name="connsiteY4" fmla="*/ 7309348 h 7309348"/>
              <a:gd name="connsiteX5" fmla="*/ 0 w 6747179"/>
              <a:gd name="connsiteY5" fmla="*/ 2713646 h 730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7179" h="7309348">
                <a:moveTo>
                  <a:pt x="2034571" y="0"/>
                </a:moveTo>
                <a:lnTo>
                  <a:pt x="6747179" y="0"/>
                </a:lnTo>
                <a:lnTo>
                  <a:pt x="6747179" y="6264528"/>
                </a:lnTo>
                <a:lnTo>
                  <a:pt x="5963819" y="7309348"/>
                </a:lnTo>
                <a:lnTo>
                  <a:pt x="3445652" y="7309348"/>
                </a:lnTo>
                <a:lnTo>
                  <a:pt x="0" y="2713646"/>
                </a:lnTo>
                <a:close/>
              </a:path>
            </a:pathLst>
          </a:custGeom>
          <a:noFill/>
          <a:ln w="38100">
            <a:solidFill>
              <a:schemeClr val="accent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7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9" grpId="0" animBg="1"/>
      <p:bldP spid="17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>
          <a:xfrm rot="18900000">
            <a:off x="9370652" y="4529119"/>
            <a:ext cx="1281428" cy="1281428"/>
          </a:xfrm>
          <a:prstGeom prst="rect">
            <a:avLst/>
          </a:prstGeom>
          <a:noFill/>
          <a:ln w="165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1"/>
          <p:cNvSpPr/>
          <p:nvPr userDrawn="1"/>
        </p:nvSpPr>
        <p:spPr>
          <a:xfrm rot="18900000">
            <a:off x="6413843" y="1809424"/>
            <a:ext cx="788292" cy="788292"/>
          </a:xfrm>
          <a:prstGeom prst="rect">
            <a:avLst/>
          </a:prstGeom>
          <a:noFill/>
          <a:ln w="165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3"/>
          <p:cNvSpPr/>
          <p:nvPr userDrawn="1"/>
        </p:nvSpPr>
        <p:spPr>
          <a:xfrm rot="18900000">
            <a:off x="4088702" y="3835938"/>
            <a:ext cx="2252730" cy="2252732"/>
          </a:xfrm>
          <a:prstGeom prst="rect">
            <a:avLst/>
          </a:prstGeom>
          <a:noFill/>
          <a:ln w="1270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/>
          <p:cNvSpPr/>
          <p:nvPr userDrawn="1"/>
        </p:nvSpPr>
        <p:spPr>
          <a:xfrm rot="18900000">
            <a:off x="4617499" y="3264611"/>
            <a:ext cx="3544885" cy="3544885"/>
          </a:xfrm>
          <a:prstGeom prst="rect">
            <a:avLst/>
          </a:prstGeom>
          <a:solidFill>
            <a:srgbClr val="F8F8F8"/>
          </a:solidFill>
          <a:ln w="165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"/>
          <p:cNvSpPr/>
          <p:nvPr userDrawn="1"/>
        </p:nvSpPr>
        <p:spPr>
          <a:xfrm rot="18900000">
            <a:off x="7470697" y="-181287"/>
            <a:ext cx="4952426" cy="4952426"/>
          </a:xfrm>
          <a:prstGeom prst="rect">
            <a:avLst/>
          </a:prstGeom>
          <a:solidFill>
            <a:srgbClr val="F8F8F8"/>
          </a:solidFill>
          <a:ln w="165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4"/>
          <p:cNvSpPr/>
          <p:nvPr userDrawn="1"/>
        </p:nvSpPr>
        <p:spPr>
          <a:xfrm rot="18900000">
            <a:off x="8239865" y="5814284"/>
            <a:ext cx="1530916" cy="153091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 w="165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/>
          <p:cNvSpPr/>
          <p:nvPr userDrawn="1"/>
        </p:nvSpPr>
        <p:spPr>
          <a:xfrm rot="18900000">
            <a:off x="10674458" y="5633934"/>
            <a:ext cx="884013" cy="884013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 w="165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3"/>
          <p:cNvSpPr/>
          <p:nvPr userDrawn="1"/>
        </p:nvSpPr>
        <p:spPr>
          <a:xfrm rot="18900000">
            <a:off x="5556842" y="1805620"/>
            <a:ext cx="476612" cy="476612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 w="165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Grp="1"/>
          </p:cNvSpPr>
          <p:nvPr>
            <p:ph type="pic" sz="quarter" idx="11"/>
          </p:nvPr>
        </p:nvSpPr>
        <p:spPr>
          <a:xfrm>
            <a:off x="4103536" y="2752010"/>
            <a:ext cx="4553154" cy="4553154"/>
          </a:xfrm>
          <a:custGeom>
            <a:avLst/>
            <a:gdLst>
              <a:gd name="connsiteX0" fmla="*/ 2276577 w 4553154"/>
              <a:gd name="connsiteY0" fmla="*/ 0 h 4553154"/>
              <a:gd name="connsiteX1" fmla="*/ 4553154 w 4553154"/>
              <a:gd name="connsiteY1" fmla="*/ 2276577 h 4553154"/>
              <a:gd name="connsiteX2" fmla="*/ 2276577 w 4553154"/>
              <a:gd name="connsiteY2" fmla="*/ 4553154 h 4553154"/>
              <a:gd name="connsiteX3" fmla="*/ 0 w 4553154"/>
              <a:gd name="connsiteY3" fmla="*/ 2276577 h 455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3154" h="4553154">
                <a:moveTo>
                  <a:pt x="2276577" y="0"/>
                </a:moveTo>
                <a:lnTo>
                  <a:pt x="4553154" y="2276577"/>
                </a:lnTo>
                <a:lnTo>
                  <a:pt x="2276577" y="4553154"/>
                </a:lnTo>
                <a:lnTo>
                  <a:pt x="0" y="227657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  <p:sp>
        <p:nvSpPr>
          <p:cNvPr id="8" name="Freeform 7"/>
          <p:cNvSpPr>
            <a:spLocks noGrp="1"/>
          </p:cNvSpPr>
          <p:nvPr>
            <p:ph type="pic" sz="quarter" idx="10"/>
          </p:nvPr>
        </p:nvSpPr>
        <p:spPr>
          <a:xfrm>
            <a:off x="6646089" y="-1005895"/>
            <a:ext cx="6601641" cy="6601641"/>
          </a:xfrm>
          <a:custGeom>
            <a:avLst/>
            <a:gdLst>
              <a:gd name="connsiteX0" fmla="*/ 3300821 w 6601641"/>
              <a:gd name="connsiteY0" fmla="*/ 0 h 6601641"/>
              <a:gd name="connsiteX1" fmla="*/ 6601641 w 6601641"/>
              <a:gd name="connsiteY1" fmla="*/ 3300821 h 6601641"/>
              <a:gd name="connsiteX2" fmla="*/ 3300821 w 6601641"/>
              <a:gd name="connsiteY2" fmla="*/ 6601641 h 6601641"/>
              <a:gd name="connsiteX3" fmla="*/ 0 w 6601641"/>
              <a:gd name="connsiteY3" fmla="*/ 3300821 h 660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1641" h="6601641">
                <a:moveTo>
                  <a:pt x="3300821" y="0"/>
                </a:moveTo>
                <a:lnTo>
                  <a:pt x="6601641" y="3300821"/>
                </a:lnTo>
                <a:lnTo>
                  <a:pt x="3300821" y="6601641"/>
                </a:lnTo>
                <a:lnTo>
                  <a:pt x="0" y="330082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5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  <p:bldP spid="12" grpId="0" animBg="1"/>
      <p:bldP spid="13" grpId="0" animBg="1"/>
      <p:bldP spid="9" grpId="0"/>
      <p:bldP spid="8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115050" y="0"/>
            <a:ext cx="6076950" cy="6858000"/>
          </a:xfrm>
          <a:custGeom>
            <a:avLst/>
            <a:gdLst>
              <a:gd name="connsiteX0" fmla="*/ 0 w 6076950"/>
              <a:gd name="connsiteY0" fmla="*/ 0 h 6858000"/>
              <a:gd name="connsiteX1" fmla="*/ 6076950 w 6076950"/>
              <a:gd name="connsiteY1" fmla="*/ 0 h 6858000"/>
              <a:gd name="connsiteX2" fmla="*/ 6076950 w 6076950"/>
              <a:gd name="connsiteY2" fmla="*/ 6858000 h 6858000"/>
              <a:gd name="connsiteX3" fmla="*/ 0 w 60769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6950" h="6858000">
                <a:moveTo>
                  <a:pt x="0" y="0"/>
                </a:moveTo>
                <a:lnTo>
                  <a:pt x="6076950" y="0"/>
                </a:lnTo>
                <a:lnTo>
                  <a:pt x="607695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1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905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9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" y="1613648"/>
            <a:ext cx="4064000" cy="2729753"/>
          </a:xfrm>
          <a:custGeom>
            <a:avLst/>
            <a:gdLst>
              <a:gd name="connsiteX0" fmla="*/ 0 w 4064000"/>
              <a:gd name="connsiteY0" fmla="*/ 0 h 2729753"/>
              <a:gd name="connsiteX1" fmla="*/ 4064000 w 4064000"/>
              <a:gd name="connsiteY1" fmla="*/ 0 h 2729753"/>
              <a:gd name="connsiteX2" fmla="*/ 4064000 w 4064000"/>
              <a:gd name="connsiteY2" fmla="*/ 2729753 h 2729753"/>
              <a:gd name="connsiteX3" fmla="*/ 0 w 4064000"/>
              <a:gd name="connsiteY3" fmla="*/ 2729753 h 2729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2729753">
                <a:moveTo>
                  <a:pt x="0" y="0"/>
                </a:moveTo>
                <a:lnTo>
                  <a:pt x="4064000" y="0"/>
                </a:lnTo>
                <a:lnTo>
                  <a:pt x="4064000" y="2729753"/>
                </a:lnTo>
                <a:lnTo>
                  <a:pt x="0" y="272975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4064001" y="1613648"/>
            <a:ext cx="4064000" cy="2729753"/>
          </a:xfrm>
          <a:custGeom>
            <a:avLst/>
            <a:gdLst>
              <a:gd name="connsiteX0" fmla="*/ 0 w 4064000"/>
              <a:gd name="connsiteY0" fmla="*/ 0 h 2729753"/>
              <a:gd name="connsiteX1" fmla="*/ 4064000 w 4064000"/>
              <a:gd name="connsiteY1" fmla="*/ 0 h 2729753"/>
              <a:gd name="connsiteX2" fmla="*/ 4064000 w 4064000"/>
              <a:gd name="connsiteY2" fmla="*/ 2729753 h 2729753"/>
              <a:gd name="connsiteX3" fmla="*/ 0 w 4064000"/>
              <a:gd name="connsiteY3" fmla="*/ 2729753 h 2729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2729753">
                <a:moveTo>
                  <a:pt x="0" y="0"/>
                </a:moveTo>
                <a:lnTo>
                  <a:pt x="4064000" y="0"/>
                </a:lnTo>
                <a:lnTo>
                  <a:pt x="4064000" y="2729753"/>
                </a:lnTo>
                <a:lnTo>
                  <a:pt x="0" y="272975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8128001" y="1613648"/>
            <a:ext cx="4064000" cy="2729753"/>
          </a:xfrm>
          <a:custGeom>
            <a:avLst/>
            <a:gdLst>
              <a:gd name="connsiteX0" fmla="*/ 0 w 4064000"/>
              <a:gd name="connsiteY0" fmla="*/ 0 h 2729753"/>
              <a:gd name="connsiteX1" fmla="*/ 4064000 w 4064000"/>
              <a:gd name="connsiteY1" fmla="*/ 0 h 2729753"/>
              <a:gd name="connsiteX2" fmla="*/ 4064000 w 4064000"/>
              <a:gd name="connsiteY2" fmla="*/ 2729753 h 2729753"/>
              <a:gd name="connsiteX3" fmla="*/ 0 w 4064000"/>
              <a:gd name="connsiteY3" fmla="*/ 2729753 h 2729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2729753">
                <a:moveTo>
                  <a:pt x="0" y="0"/>
                </a:moveTo>
                <a:lnTo>
                  <a:pt x="4064000" y="0"/>
                </a:lnTo>
                <a:lnTo>
                  <a:pt x="4064000" y="2729753"/>
                </a:lnTo>
                <a:lnTo>
                  <a:pt x="0" y="272975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08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304800" y="266700"/>
            <a:ext cx="2121966" cy="5886450"/>
          </a:xfrm>
          <a:custGeom>
            <a:avLst/>
            <a:gdLst>
              <a:gd name="connsiteX0" fmla="*/ 0 w 2121966"/>
              <a:gd name="connsiteY0" fmla="*/ 0 h 5619750"/>
              <a:gd name="connsiteX1" fmla="*/ 2121966 w 2121966"/>
              <a:gd name="connsiteY1" fmla="*/ 0 h 5619750"/>
              <a:gd name="connsiteX2" fmla="*/ 2121966 w 2121966"/>
              <a:gd name="connsiteY2" fmla="*/ 5619750 h 5619750"/>
              <a:gd name="connsiteX3" fmla="*/ 0 w 2121966"/>
              <a:gd name="connsiteY3" fmla="*/ 5619750 h 561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1966" h="5619750">
                <a:moveTo>
                  <a:pt x="0" y="0"/>
                </a:moveTo>
                <a:lnTo>
                  <a:pt x="2121966" y="0"/>
                </a:lnTo>
                <a:lnTo>
                  <a:pt x="2121966" y="5619750"/>
                </a:lnTo>
                <a:lnTo>
                  <a:pt x="0" y="56197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2669908" y="1843314"/>
            <a:ext cx="2121966" cy="4309836"/>
          </a:xfrm>
          <a:custGeom>
            <a:avLst/>
            <a:gdLst>
              <a:gd name="connsiteX0" fmla="*/ 0 w 2121966"/>
              <a:gd name="connsiteY0" fmla="*/ 0 h 3771900"/>
              <a:gd name="connsiteX1" fmla="*/ 2121966 w 2121966"/>
              <a:gd name="connsiteY1" fmla="*/ 0 h 3771900"/>
              <a:gd name="connsiteX2" fmla="*/ 2121966 w 2121966"/>
              <a:gd name="connsiteY2" fmla="*/ 3771900 h 3771900"/>
              <a:gd name="connsiteX3" fmla="*/ 0 w 2121966"/>
              <a:gd name="connsiteY3" fmla="*/ 377190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1966" h="3771900">
                <a:moveTo>
                  <a:pt x="0" y="0"/>
                </a:moveTo>
                <a:lnTo>
                  <a:pt x="2121966" y="0"/>
                </a:lnTo>
                <a:lnTo>
                  <a:pt x="2121966" y="3771900"/>
                </a:lnTo>
                <a:lnTo>
                  <a:pt x="0" y="37719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7400125" y="1843314"/>
            <a:ext cx="2121966" cy="4309836"/>
          </a:xfrm>
          <a:custGeom>
            <a:avLst/>
            <a:gdLst>
              <a:gd name="connsiteX0" fmla="*/ 0 w 2121966"/>
              <a:gd name="connsiteY0" fmla="*/ 0 h 3771900"/>
              <a:gd name="connsiteX1" fmla="*/ 2121966 w 2121966"/>
              <a:gd name="connsiteY1" fmla="*/ 0 h 3771900"/>
              <a:gd name="connsiteX2" fmla="*/ 2121966 w 2121966"/>
              <a:gd name="connsiteY2" fmla="*/ 3771900 h 3771900"/>
              <a:gd name="connsiteX3" fmla="*/ 0 w 2121966"/>
              <a:gd name="connsiteY3" fmla="*/ 377190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1966" h="3771900">
                <a:moveTo>
                  <a:pt x="0" y="0"/>
                </a:moveTo>
                <a:lnTo>
                  <a:pt x="2121966" y="0"/>
                </a:lnTo>
                <a:lnTo>
                  <a:pt x="2121966" y="3771900"/>
                </a:lnTo>
                <a:lnTo>
                  <a:pt x="0" y="37719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9765234" y="266700"/>
            <a:ext cx="2121966" cy="5886450"/>
          </a:xfrm>
          <a:custGeom>
            <a:avLst/>
            <a:gdLst>
              <a:gd name="connsiteX0" fmla="*/ 0 w 2121966"/>
              <a:gd name="connsiteY0" fmla="*/ 0 h 5619750"/>
              <a:gd name="connsiteX1" fmla="*/ 2121966 w 2121966"/>
              <a:gd name="connsiteY1" fmla="*/ 0 h 5619750"/>
              <a:gd name="connsiteX2" fmla="*/ 2121966 w 2121966"/>
              <a:gd name="connsiteY2" fmla="*/ 5619750 h 5619750"/>
              <a:gd name="connsiteX3" fmla="*/ 0 w 2121966"/>
              <a:gd name="connsiteY3" fmla="*/ 5619750 h 561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1966" h="5619750">
                <a:moveTo>
                  <a:pt x="0" y="0"/>
                </a:moveTo>
                <a:lnTo>
                  <a:pt x="2121966" y="0"/>
                </a:lnTo>
                <a:lnTo>
                  <a:pt x="2121966" y="5619750"/>
                </a:lnTo>
                <a:lnTo>
                  <a:pt x="0" y="56197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5035017" y="1843314"/>
            <a:ext cx="2121966" cy="4309836"/>
            <a:chOff x="5035017" y="1843314"/>
            <a:chExt cx="2121966" cy="4309836"/>
          </a:xfrm>
          <a:gradFill>
            <a:gsLst>
              <a:gs pos="96000">
                <a:schemeClr val="accent1">
                  <a:lumMod val="75000"/>
                </a:schemeClr>
              </a:gs>
              <a:gs pos="11000">
                <a:schemeClr val="accent1"/>
              </a:gs>
            </a:gsLst>
            <a:lin ang="5400000" scaled="1"/>
          </a:gradFill>
        </p:grpSpPr>
        <p:sp>
          <p:nvSpPr>
            <p:cNvPr id="5" name="Rectangle 4"/>
            <p:cNvSpPr/>
            <p:nvPr userDrawn="1"/>
          </p:nvSpPr>
          <p:spPr>
            <a:xfrm>
              <a:off x="5035017" y="1843314"/>
              <a:ext cx="2121966" cy="19967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035017" y="4086816"/>
              <a:ext cx="2121966" cy="20663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2669909" y="266700"/>
            <a:ext cx="6852182" cy="13298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1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12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505814" y="667657"/>
            <a:ext cx="1811940" cy="5486400"/>
          </a:xfrm>
          <a:custGeom>
            <a:avLst/>
            <a:gdLst>
              <a:gd name="connsiteX0" fmla="*/ 0 w 1811940"/>
              <a:gd name="connsiteY0" fmla="*/ 0 h 5486400"/>
              <a:gd name="connsiteX1" fmla="*/ 1811940 w 1811940"/>
              <a:gd name="connsiteY1" fmla="*/ 0 h 5486400"/>
              <a:gd name="connsiteX2" fmla="*/ 1811940 w 1811940"/>
              <a:gd name="connsiteY2" fmla="*/ 5486400 h 5486400"/>
              <a:gd name="connsiteX3" fmla="*/ 0 w 1811940"/>
              <a:gd name="connsiteY3" fmla="*/ 548640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1940" h="5486400">
                <a:moveTo>
                  <a:pt x="0" y="0"/>
                </a:moveTo>
                <a:lnTo>
                  <a:pt x="1811940" y="0"/>
                </a:lnTo>
                <a:lnTo>
                  <a:pt x="1811940" y="5486400"/>
                </a:lnTo>
                <a:lnTo>
                  <a:pt x="0" y="5486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2429490" y="667657"/>
            <a:ext cx="1811940" cy="5486400"/>
          </a:xfrm>
          <a:custGeom>
            <a:avLst/>
            <a:gdLst>
              <a:gd name="connsiteX0" fmla="*/ 0 w 1811940"/>
              <a:gd name="connsiteY0" fmla="*/ 0 h 5486400"/>
              <a:gd name="connsiteX1" fmla="*/ 1811940 w 1811940"/>
              <a:gd name="connsiteY1" fmla="*/ 0 h 5486400"/>
              <a:gd name="connsiteX2" fmla="*/ 1811940 w 1811940"/>
              <a:gd name="connsiteY2" fmla="*/ 5486400 h 5486400"/>
              <a:gd name="connsiteX3" fmla="*/ 0 w 1811940"/>
              <a:gd name="connsiteY3" fmla="*/ 548640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1940" h="5486400">
                <a:moveTo>
                  <a:pt x="0" y="0"/>
                </a:moveTo>
                <a:lnTo>
                  <a:pt x="1811940" y="0"/>
                </a:lnTo>
                <a:lnTo>
                  <a:pt x="1811940" y="5486400"/>
                </a:lnTo>
                <a:lnTo>
                  <a:pt x="0" y="5486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4353165" y="667657"/>
            <a:ext cx="1811940" cy="5486400"/>
          </a:xfrm>
          <a:custGeom>
            <a:avLst/>
            <a:gdLst>
              <a:gd name="connsiteX0" fmla="*/ 0 w 1811940"/>
              <a:gd name="connsiteY0" fmla="*/ 0 h 5486400"/>
              <a:gd name="connsiteX1" fmla="*/ 1811940 w 1811940"/>
              <a:gd name="connsiteY1" fmla="*/ 0 h 5486400"/>
              <a:gd name="connsiteX2" fmla="*/ 1811940 w 1811940"/>
              <a:gd name="connsiteY2" fmla="*/ 5486400 h 5486400"/>
              <a:gd name="connsiteX3" fmla="*/ 0 w 1811940"/>
              <a:gd name="connsiteY3" fmla="*/ 548640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1940" h="5486400">
                <a:moveTo>
                  <a:pt x="0" y="0"/>
                </a:moveTo>
                <a:lnTo>
                  <a:pt x="1811940" y="0"/>
                </a:lnTo>
                <a:lnTo>
                  <a:pt x="1811940" y="5486400"/>
                </a:lnTo>
                <a:lnTo>
                  <a:pt x="0" y="5486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8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/>
          <p:nvPr userDrawn="1"/>
        </p:nvSpPr>
        <p:spPr>
          <a:xfrm>
            <a:off x="11570021" y="6447356"/>
            <a:ext cx="621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400" b="0" i="0" smtClean="0">
                <a:solidFill>
                  <a:schemeClr val="bg1">
                    <a:lumMod val="50000"/>
                  </a:schemeClr>
                </a:solidFill>
                <a:latin typeface="+mn-lt"/>
                <a:ea typeface="Roboto Condensed Light" panose="02000000000000000000" pitchFamily="2" charset="0"/>
                <a:cs typeface="Lato Heavy" panose="020F0902020204030203" pitchFamily="34" charset="0"/>
              </a:rPr>
              <a:pPr algn="ctr"/>
              <a:t>‹Nº›</a:t>
            </a:fld>
            <a:endParaRPr lang="id-ID" sz="1400" b="0" i="0" dirty="0">
              <a:solidFill>
                <a:schemeClr val="bg1">
                  <a:lumMod val="50000"/>
                </a:schemeClr>
              </a:solidFill>
              <a:latin typeface="+mn-lt"/>
              <a:ea typeface="Roboto Condensed Light" panose="02000000000000000000" pitchFamily="2" charset="0"/>
              <a:cs typeface="Lato Heavy" panose="020F0902020204030203" pitchFamily="34" charset="0"/>
            </a:endParaRPr>
          </a:p>
        </p:txBody>
      </p:sp>
      <p:cxnSp>
        <p:nvCxnSpPr>
          <p:cNvPr id="8" name="Straight Connector 9"/>
          <p:cNvCxnSpPr/>
          <p:nvPr userDrawn="1"/>
        </p:nvCxnSpPr>
        <p:spPr>
          <a:xfrm flipH="1">
            <a:off x="11649075" y="6755133"/>
            <a:ext cx="5429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3" y="6077324"/>
            <a:ext cx="770052" cy="67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7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1" r:id="rId1"/>
    <p:sldLayoutId id="2147484400" r:id="rId2"/>
    <p:sldLayoutId id="2147484376" r:id="rId3"/>
    <p:sldLayoutId id="2147484377" r:id="rId4"/>
    <p:sldLayoutId id="2147484379" r:id="rId5"/>
    <p:sldLayoutId id="2147484380" r:id="rId6"/>
    <p:sldLayoutId id="2147484381" r:id="rId7"/>
    <p:sldLayoutId id="2147484385" r:id="rId8"/>
    <p:sldLayoutId id="2147484386" r:id="rId9"/>
    <p:sldLayoutId id="2147484389" r:id="rId10"/>
    <p:sldLayoutId id="2147484390" r:id="rId11"/>
    <p:sldLayoutId id="2147484392" r:id="rId12"/>
    <p:sldLayoutId id="2147484393" r:id="rId13"/>
    <p:sldLayoutId id="2147484394" r:id="rId14"/>
    <p:sldLayoutId id="2147484398" r:id="rId15"/>
    <p:sldLayoutId id="2147484402" r:id="rId16"/>
    <p:sldLayoutId id="2147484399" r:id="rId17"/>
    <p:sldLayoutId id="2147483668" r:id="rId18"/>
    <p:sldLayoutId id="2147483670" r:id="rId19"/>
    <p:sldLayoutId id="2147484401" r:id="rId20"/>
    <p:sldLayoutId id="2147484404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jpeg"/><Relationship Id="rId4" Type="http://schemas.openxmlformats.org/officeDocument/2006/relationships/image" Target="../media/image5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9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3.jpg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e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17" Type="http://schemas.openxmlformats.org/officeDocument/2006/relationships/image" Target="../media/image36.png"/><Relationship Id="rId2" Type="http://schemas.openxmlformats.org/officeDocument/2006/relationships/image" Target="../media/image9.jpe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jpe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jpeg"/><Relationship Id="rId22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r="8635"/>
          <a:stretch>
            <a:fillRect/>
          </a:stretch>
        </p:blipFill>
        <p:spPr/>
      </p:pic>
      <p:sp>
        <p:nvSpPr>
          <p:cNvPr id="6" name="TextBox 6"/>
          <p:cNvSpPr txBox="1"/>
          <p:nvPr/>
        </p:nvSpPr>
        <p:spPr>
          <a:xfrm>
            <a:off x="7949437" y="1821824"/>
            <a:ext cx="37059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E" sz="2800" dirty="0">
                <a:solidFill>
                  <a:schemeClr val="bg1"/>
                </a:solidFill>
              </a:rPr>
              <a:t>Soluciones creativas e innovadoras en Tecnologías de Información y Consultoría en general</a:t>
            </a:r>
            <a:endParaRPr lang="en-US" sz="2800" b="0" dirty="0">
              <a:solidFill>
                <a:schemeClr val="bg1"/>
              </a:solidFill>
            </a:endParaRPr>
          </a:p>
        </p:txBody>
      </p:sp>
      <p:pic>
        <p:nvPicPr>
          <p:cNvPr id="9" name="Marcador de contenido 4" descr="logo.jpg"/>
          <p:cNvPicPr>
            <a:picLocks noChangeAspect="1"/>
          </p:cNvPicPr>
          <p:nvPr/>
        </p:nvPicPr>
        <p:blipFill>
          <a:blip r:embed="rId3" cstate="print"/>
          <a:srcRect l="-13656" r="-13656"/>
          <a:stretch>
            <a:fillRect/>
          </a:stretch>
        </p:blipFill>
        <p:spPr>
          <a:xfrm>
            <a:off x="9560880" y="4790940"/>
            <a:ext cx="2592236" cy="152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/>
          <p:cNvSpPr txBox="1"/>
          <p:nvPr/>
        </p:nvSpPr>
        <p:spPr>
          <a:xfrm>
            <a:off x="388016" y="213654"/>
            <a:ext cx="751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anose="020B0800000000000000" pitchFamily="34" charset="-128"/>
              </a:rPr>
              <a:t>IPAE Acción Empresarial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+mj-lt"/>
              <a:ea typeface="Adobe Gothic Std B" panose="020B0800000000000000" pitchFamily="34" charset="-128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16" y="950660"/>
            <a:ext cx="7093702" cy="327360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691" y="3333538"/>
            <a:ext cx="7146275" cy="33956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99898" y="1671924"/>
            <a:ext cx="379506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PE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Software a la medida para la </a:t>
            </a:r>
          </a:p>
          <a:p>
            <a:pPr>
              <a:lnSpc>
                <a:spcPct val="120000"/>
              </a:lnSpc>
            </a:pPr>
            <a:r>
              <a:rPr lang="es-PE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Gestión de Contactos en integración </a:t>
            </a:r>
          </a:p>
          <a:p>
            <a:pPr>
              <a:lnSpc>
                <a:spcPct val="120000"/>
              </a:lnSpc>
            </a:pPr>
            <a:r>
              <a:rPr lang="es-PE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 el Sistema de Gestión de Eventos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965917" y="4606367"/>
            <a:ext cx="3342443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PE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Software a la medida para la </a:t>
            </a:r>
          </a:p>
          <a:p>
            <a:pPr>
              <a:lnSpc>
                <a:spcPct val="120000"/>
              </a:lnSpc>
            </a:pPr>
            <a:r>
              <a:rPr lang="es-PE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Gestión de Eventos (Desde el registro de la inscripción del participante por la web hasta la facturación electrónica).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10" name="Marcador de contenido 4" descr="logo.jpg"/>
          <p:cNvPicPr>
            <a:picLocks noChangeAspect="1"/>
          </p:cNvPicPr>
          <p:nvPr/>
        </p:nvPicPr>
        <p:blipFill>
          <a:blip r:embed="rId4" cstate="print"/>
          <a:srcRect l="-13656" r="-13656"/>
          <a:stretch>
            <a:fillRect/>
          </a:stretch>
        </p:blipFill>
        <p:spPr>
          <a:xfrm>
            <a:off x="969815" y="6102548"/>
            <a:ext cx="993509" cy="58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0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/>
          <p:cNvSpPr txBox="1"/>
          <p:nvPr/>
        </p:nvSpPr>
        <p:spPr>
          <a:xfrm>
            <a:off x="388016" y="213654"/>
            <a:ext cx="751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anose="020B0800000000000000" pitchFamily="34" charset="-128"/>
              </a:rPr>
              <a:t>Indecopi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+mj-lt"/>
              <a:ea typeface="Adobe Gothic Std B" panose="020B0800000000000000" pitchFamily="34" charset="-128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51" y="1445924"/>
            <a:ext cx="3210427" cy="44081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967" y="1445924"/>
            <a:ext cx="3542703" cy="48826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232" y="1445924"/>
            <a:ext cx="4096195" cy="4882687"/>
          </a:xfrm>
          <a:prstGeom prst="rect">
            <a:avLst/>
          </a:prstGeom>
        </p:spPr>
      </p:pic>
      <p:pic>
        <p:nvPicPr>
          <p:cNvPr id="7" name="Marcador de contenido 4" descr="logo.jpg"/>
          <p:cNvPicPr>
            <a:picLocks noChangeAspect="1"/>
          </p:cNvPicPr>
          <p:nvPr/>
        </p:nvPicPr>
        <p:blipFill>
          <a:blip r:embed="rId5" cstate="print"/>
          <a:srcRect l="-13656" r="-13656"/>
          <a:stretch>
            <a:fillRect/>
          </a:stretch>
        </p:blipFill>
        <p:spPr>
          <a:xfrm>
            <a:off x="969815" y="6102548"/>
            <a:ext cx="993509" cy="58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3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4" descr="logo.jpg"/>
          <p:cNvPicPr>
            <a:picLocks noChangeAspect="1"/>
          </p:cNvPicPr>
          <p:nvPr/>
        </p:nvPicPr>
        <p:blipFill>
          <a:blip r:embed="rId2" cstate="print"/>
          <a:srcRect l="-13656" r="-13656"/>
          <a:stretch>
            <a:fillRect/>
          </a:stretch>
        </p:blipFill>
        <p:spPr>
          <a:xfrm>
            <a:off x="969815" y="6102548"/>
            <a:ext cx="993509" cy="58441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75" y="947297"/>
            <a:ext cx="4480365" cy="51552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899" y="817131"/>
            <a:ext cx="3988797" cy="5444801"/>
          </a:xfrm>
          <a:prstGeom prst="rect">
            <a:avLst/>
          </a:prstGeom>
        </p:spPr>
      </p:pic>
      <p:sp>
        <p:nvSpPr>
          <p:cNvPr id="5" name="TextBox 10"/>
          <p:cNvSpPr txBox="1"/>
          <p:nvPr/>
        </p:nvSpPr>
        <p:spPr>
          <a:xfrm>
            <a:off x="388016" y="239411"/>
            <a:ext cx="751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anose="020B0800000000000000" pitchFamily="34" charset="-128"/>
              </a:rPr>
              <a:t>Ingemmet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anose="020B0800000000000000" pitchFamily="34" charset="-128"/>
              </a:rPr>
              <a:t>  /  </a:t>
            </a:r>
            <a:r>
              <a:rPr 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anose="020B0800000000000000" pitchFamily="34" charset="-128"/>
              </a:rPr>
              <a:t>Susalud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+mj-lt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977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/>
          <p:cNvSpPr txBox="1"/>
          <p:nvPr/>
        </p:nvSpPr>
        <p:spPr>
          <a:xfrm>
            <a:off x="172116" y="0"/>
            <a:ext cx="12019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anose="020B0800000000000000" pitchFamily="34" charset="-128"/>
              </a:rPr>
              <a:t>Osinergmin – Portal de Remisión de Información Energética (PRIE)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+mj-lt"/>
              <a:ea typeface="Adobe Gothic Std B" panose="020B0800000000000000" pitchFamily="34" charset="-128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1" y="1112397"/>
            <a:ext cx="8521066" cy="5656282"/>
          </a:xfrm>
          <a:prstGeom prst="rect">
            <a:avLst/>
          </a:prstGeom>
        </p:spPr>
      </p:pic>
      <p:pic>
        <p:nvPicPr>
          <p:cNvPr id="4" name="Marcador de contenido 4" descr="logo.jpg"/>
          <p:cNvPicPr>
            <a:picLocks noChangeAspect="1"/>
          </p:cNvPicPr>
          <p:nvPr/>
        </p:nvPicPr>
        <p:blipFill>
          <a:blip r:embed="rId3" cstate="print"/>
          <a:srcRect l="-13656" r="-13656"/>
          <a:stretch>
            <a:fillRect/>
          </a:stretch>
        </p:blipFill>
        <p:spPr>
          <a:xfrm>
            <a:off x="969815" y="6102548"/>
            <a:ext cx="993509" cy="58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4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600343" y="2110476"/>
            <a:ext cx="2662906" cy="836246"/>
            <a:chOff x="600343" y="1899698"/>
            <a:chExt cx="2662906" cy="836246"/>
          </a:xfrm>
        </p:grpSpPr>
        <p:sp>
          <p:nvSpPr>
            <p:cNvPr id="15" name="Freeform 142"/>
            <p:cNvSpPr>
              <a:spLocks noChangeArrowheads="1"/>
            </p:cNvSpPr>
            <p:nvPr/>
          </p:nvSpPr>
          <p:spPr bwMode="auto">
            <a:xfrm>
              <a:off x="600343" y="2045092"/>
              <a:ext cx="371318" cy="391570"/>
            </a:xfrm>
            <a:custGeom>
              <a:avLst/>
              <a:gdLst>
                <a:gd name="T0" fmla="*/ 191315 w 604"/>
                <a:gd name="T1" fmla="*/ 0 h 634"/>
                <a:gd name="T2" fmla="*/ 191315 w 604"/>
                <a:gd name="T3" fmla="*/ 0 h 634"/>
                <a:gd name="T4" fmla="*/ 26712 w 604"/>
                <a:gd name="T5" fmla="*/ 0 h 634"/>
                <a:gd name="T6" fmla="*/ 0 w 604"/>
                <a:gd name="T7" fmla="*/ 26830 h 634"/>
                <a:gd name="T8" fmla="*/ 0 w 604"/>
                <a:gd name="T9" fmla="*/ 154818 h 634"/>
                <a:gd name="T10" fmla="*/ 26712 w 604"/>
                <a:gd name="T11" fmla="*/ 187087 h 634"/>
                <a:gd name="T12" fmla="*/ 85189 w 604"/>
                <a:gd name="T13" fmla="*/ 187087 h 634"/>
                <a:gd name="T14" fmla="*/ 85189 w 604"/>
                <a:gd name="T15" fmla="*/ 213555 h 634"/>
                <a:gd name="T16" fmla="*/ 68946 w 604"/>
                <a:gd name="T17" fmla="*/ 213555 h 634"/>
                <a:gd name="T18" fmla="*/ 63892 w 604"/>
                <a:gd name="T19" fmla="*/ 218994 h 634"/>
                <a:gd name="T20" fmla="*/ 68946 w 604"/>
                <a:gd name="T21" fmla="*/ 229508 h 634"/>
                <a:gd name="T22" fmla="*/ 154135 w 604"/>
                <a:gd name="T23" fmla="*/ 229508 h 634"/>
                <a:gd name="T24" fmla="*/ 159189 w 604"/>
                <a:gd name="T25" fmla="*/ 218994 h 634"/>
                <a:gd name="T26" fmla="*/ 154135 w 604"/>
                <a:gd name="T27" fmla="*/ 213555 h 634"/>
                <a:gd name="T28" fmla="*/ 138252 w 604"/>
                <a:gd name="T29" fmla="*/ 213555 h 634"/>
                <a:gd name="T30" fmla="*/ 138252 w 604"/>
                <a:gd name="T31" fmla="*/ 187087 h 634"/>
                <a:gd name="T32" fmla="*/ 191315 w 604"/>
                <a:gd name="T33" fmla="*/ 187087 h 634"/>
                <a:gd name="T34" fmla="*/ 217666 w 604"/>
                <a:gd name="T35" fmla="*/ 154818 h 634"/>
                <a:gd name="T36" fmla="*/ 217666 w 604"/>
                <a:gd name="T37" fmla="*/ 26830 h 634"/>
                <a:gd name="T38" fmla="*/ 191315 w 604"/>
                <a:gd name="T39" fmla="*/ 0 h 634"/>
                <a:gd name="T40" fmla="*/ 127423 w 604"/>
                <a:gd name="T41" fmla="*/ 213555 h 634"/>
                <a:gd name="T42" fmla="*/ 127423 w 604"/>
                <a:gd name="T43" fmla="*/ 213555 h 634"/>
                <a:gd name="T44" fmla="*/ 95658 w 604"/>
                <a:gd name="T45" fmla="*/ 213555 h 634"/>
                <a:gd name="T46" fmla="*/ 95658 w 604"/>
                <a:gd name="T47" fmla="*/ 187087 h 634"/>
                <a:gd name="T48" fmla="*/ 127423 w 604"/>
                <a:gd name="T49" fmla="*/ 187087 h 634"/>
                <a:gd name="T50" fmla="*/ 127423 w 604"/>
                <a:gd name="T51" fmla="*/ 213555 h 634"/>
                <a:gd name="T52" fmla="*/ 201783 w 604"/>
                <a:gd name="T53" fmla="*/ 154818 h 634"/>
                <a:gd name="T54" fmla="*/ 201783 w 604"/>
                <a:gd name="T55" fmla="*/ 154818 h 634"/>
                <a:gd name="T56" fmla="*/ 191315 w 604"/>
                <a:gd name="T57" fmla="*/ 170772 h 634"/>
                <a:gd name="T58" fmla="*/ 26712 w 604"/>
                <a:gd name="T59" fmla="*/ 170772 h 634"/>
                <a:gd name="T60" fmla="*/ 10468 w 604"/>
                <a:gd name="T61" fmla="*/ 154818 h 634"/>
                <a:gd name="T62" fmla="*/ 10468 w 604"/>
                <a:gd name="T63" fmla="*/ 144304 h 634"/>
                <a:gd name="T64" fmla="*/ 201783 w 604"/>
                <a:gd name="T65" fmla="*/ 144304 h 634"/>
                <a:gd name="T66" fmla="*/ 201783 w 604"/>
                <a:gd name="T67" fmla="*/ 154818 h 634"/>
                <a:gd name="T68" fmla="*/ 201783 w 604"/>
                <a:gd name="T69" fmla="*/ 128351 h 634"/>
                <a:gd name="T70" fmla="*/ 201783 w 604"/>
                <a:gd name="T71" fmla="*/ 128351 h 634"/>
                <a:gd name="T72" fmla="*/ 10468 w 604"/>
                <a:gd name="T73" fmla="*/ 128351 h 634"/>
                <a:gd name="T74" fmla="*/ 10468 w 604"/>
                <a:gd name="T75" fmla="*/ 26830 h 634"/>
                <a:gd name="T76" fmla="*/ 26712 w 604"/>
                <a:gd name="T77" fmla="*/ 15953 h 634"/>
                <a:gd name="T78" fmla="*/ 191315 w 604"/>
                <a:gd name="T79" fmla="*/ 15953 h 634"/>
                <a:gd name="T80" fmla="*/ 201783 w 604"/>
                <a:gd name="T81" fmla="*/ 26830 h 634"/>
                <a:gd name="T82" fmla="*/ 201783 w 604"/>
                <a:gd name="T83" fmla="*/ 128351 h 63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04" h="634">
                  <a:moveTo>
                    <a:pt x="530" y="0"/>
                  </a:moveTo>
                  <a:lnTo>
                    <a:pt x="530" y="0"/>
                  </a:lnTo>
                  <a:cubicBezTo>
                    <a:pt x="74" y="0"/>
                    <a:pt x="74" y="0"/>
                    <a:pt x="74" y="0"/>
                  </a:cubicBezTo>
                  <a:cubicBezTo>
                    <a:pt x="29" y="0"/>
                    <a:pt x="0" y="30"/>
                    <a:pt x="0" y="74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0" y="471"/>
                    <a:pt x="29" y="516"/>
                    <a:pt x="74" y="516"/>
                  </a:cubicBezTo>
                  <a:cubicBezTo>
                    <a:pt x="236" y="516"/>
                    <a:pt x="236" y="516"/>
                    <a:pt x="236" y="516"/>
                  </a:cubicBezTo>
                  <a:cubicBezTo>
                    <a:pt x="236" y="589"/>
                    <a:pt x="236" y="589"/>
                    <a:pt x="236" y="589"/>
                  </a:cubicBezTo>
                  <a:cubicBezTo>
                    <a:pt x="191" y="589"/>
                    <a:pt x="191" y="589"/>
                    <a:pt x="191" y="589"/>
                  </a:cubicBezTo>
                  <a:cubicBezTo>
                    <a:pt x="177" y="589"/>
                    <a:pt x="177" y="604"/>
                    <a:pt x="177" y="604"/>
                  </a:cubicBezTo>
                  <a:cubicBezTo>
                    <a:pt x="177" y="619"/>
                    <a:pt x="177" y="633"/>
                    <a:pt x="191" y="633"/>
                  </a:cubicBezTo>
                  <a:cubicBezTo>
                    <a:pt x="427" y="633"/>
                    <a:pt x="427" y="633"/>
                    <a:pt x="427" y="633"/>
                  </a:cubicBezTo>
                  <a:cubicBezTo>
                    <a:pt x="441" y="633"/>
                    <a:pt x="441" y="619"/>
                    <a:pt x="441" y="604"/>
                  </a:cubicBezTo>
                  <a:cubicBezTo>
                    <a:pt x="441" y="604"/>
                    <a:pt x="441" y="589"/>
                    <a:pt x="427" y="589"/>
                  </a:cubicBezTo>
                  <a:cubicBezTo>
                    <a:pt x="383" y="589"/>
                    <a:pt x="383" y="589"/>
                    <a:pt x="383" y="589"/>
                  </a:cubicBezTo>
                  <a:cubicBezTo>
                    <a:pt x="383" y="516"/>
                    <a:pt x="383" y="516"/>
                    <a:pt x="383" y="516"/>
                  </a:cubicBezTo>
                  <a:cubicBezTo>
                    <a:pt x="530" y="516"/>
                    <a:pt x="530" y="516"/>
                    <a:pt x="530" y="516"/>
                  </a:cubicBezTo>
                  <a:cubicBezTo>
                    <a:pt x="574" y="516"/>
                    <a:pt x="603" y="471"/>
                    <a:pt x="603" y="427"/>
                  </a:cubicBezTo>
                  <a:cubicBezTo>
                    <a:pt x="603" y="74"/>
                    <a:pt x="603" y="74"/>
                    <a:pt x="603" y="74"/>
                  </a:cubicBezTo>
                  <a:cubicBezTo>
                    <a:pt x="603" y="30"/>
                    <a:pt x="574" y="0"/>
                    <a:pt x="530" y="0"/>
                  </a:cubicBezTo>
                  <a:close/>
                  <a:moveTo>
                    <a:pt x="353" y="589"/>
                  </a:moveTo>
                  <a:lnTo>
                    <a:pt x="353" y="589"/>
                  </a:lnTo>
                  <a:cubicBezTo>
                    <a:pt x="265" y="589"/>
                    <a:pt x="265" y="589"/>
                    <a:pt x="265" y="589"/>
                  </a:cubicBezTo>
                  <a:cubicBezTo>
                    <a:pt x="265" y="516"/>
                    <a:pt x="265" y="516"/>
                    <a:pt x="265" y="516"/>
                  </a:cubicBezTo>
                  <a:cubicBezTo>
                    <a:pt x="353" y="516"/>
                    <a:pt x="353" y="516"/>
                    <a:pt x="353" y="516"/>
                  </a:cubicBezTo>
                  <a:lnTo>
                    <a:pt x="353" y="589"/>
                  </a:lnTo>
                  <a:close/>
                  <a:moveTo>
                    <a:pt x="559" y="427"/>
                  </a:moveTo>
                  <a:lnTo>
                    <a:pt x="559" y="427"/>
                  </a:lnTo>
                  <a:cubicBezTo>
                    <a:pt x="559" y="457"/>
                    <a:pt x="545" y="471"/>
                    <a:pt x="530" y="471"/>
                  </a:cubicBezTo>
                  <a:cubicBezTo>
                    <a:pt x="74" y="471"/>
                    <a:pt x="74" y="471"/>
                    <a:pt x="74" y="471"/>
                  </a:cubicBezTo>
                  <a:cubicBezTo>
                    <a:pt x="59" y="471"/>
                    <a:pt x="29" y="457"/>
                    <a:pt x="29" y="427"/>
                  </a:cubicBezTo>
                  <a:cubicBezTo>
                    <a:pt x="29" y="398"/>
                    <a:pt x="29" y="398"/>
                    <a:pt x="29" y="398"/>
                  </a:cubicBezTo>
                  <a:cubicBezTo>
                    <a:pt x="559" y="398"/>
                    <a:pt x="559" y="398"/>
                    <a:pt x="559" y="398"/>
                  </a:cubicBezTo>
                  <a:lnTo>
                    <a:pt x="559" y="427"/>
                  </a:lnTo>
                  <a:close/>
                  <a:moveTo>
                    <a:pt x="559" y="354"/>
                  </a:moveTo>
                  <a:lnTo>
                    <a:pt x="559" y="354"/>
                  </a:lnTo>
                  <a:cubicBezTo>
                    <a:pt x="29" y="354"/>
                    <a:pt x="29" y="354"/>
                    <a:pt x="29" y="35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59"/>
                    <a:pt x="59" y="44"/>
                    <a:pt x="74" y="44"/>
                  </a:cubicBezTo>
                  <a:cubicBezTo>
                    <a:pt x="530" y="44"/>
                    <a:pt x="530" y="44"/>
                    <a:pt x="530" y="44"/>
                  </a:cubicBezTo>
                  <a:cubicBezTo>
                    <a:pt x="545" y="44"/>
                    <a:pt x="559" y="59"/>
                    <a:pt x="559" y="74"/>
                  </a:cubicBezTo>
                  <a:lnTo>
                    <a:pt x="559" y="35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+mj-lt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164574" y="1899698"/>
              <a:ext cx="2098675" cy="836246"/>
              <a:chOff x="8503666" y="1888803"/>
              <a:chExt cx="2098675" cy="836246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8503667" y="2171051"/>
                <a:ext cx="2098674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Creadores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 del </a:t>
                </a:r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PRIE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 e </a:t>
                </a:r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Implementación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 de 14/18 de los Sistemas del </a:t>
                </a:r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PRIE</a:t>
                </a:r>
                <a:endPara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Roboto" panose="02000000000000000000" pitchFamily="2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8503666" y="1888803"/>
                <a:ext cx="11957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Adobe Gothic Std B" panose="020B0800000000000000" pitchFamily="34" charset="-128"/>
                    <a:cs typeface="DejaVu Sans" panose="020B0603030804020204" pitchFamily="34" charset="0"/>
                  </a:rPr>
                  <a:t>Experiencia</a:t>
                </a:r>
                <a:endPara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Adobe Gothic Std B" panose="020B0800000000000000" pitchFamily="34" charset="-128"/>
                  <a:cs typeface="DejaVu Sans" panose="020B0603030804020204" pitchFamily="34" charset="0"/>
                </a:endParaRP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578443" y="3289863"/>
            <a:ext cx="2684806" cy="682358"/>
            <a:chOff x="578443" y="3321738"/>
            <a:chExt cx="2684806" cy="682358"/>
          </a:xfrm>
        </p:grpSpPr>
        <p:sp>
          <p:nvSpPr>
            <p:cNvPr id="19" name="Freeform 109"/>
            <p:cNvSpPr>
              <a:spLocks noChangeArrowheads="1"/>
            </p:cNvSpPr>
            <p:nvPr/>
          </p:nvSpPr>
          <p:spPr bwMode="auto">
            <a:xfrm>
              <a:off x="578443" y="3468258"/>
              <a:ext cx="389318" cy="389318"/>
            </a:xfrm>
            <a:custGeom>
              <a:avLst/>
              <a:gdLst>
                <a:gd name="T0" fmla="*/ 116822 w 634"/>
                <a:gd name="T1" fmla="*/ 0 h 634"/>
                <a:gd name="T2" fmla="*/ 116822 w 634"/>
                <a:gd name="T3" fmla="*/ 228190 h 634"/>
                <a:gd name="T4" fmla="*/ 116822 w 634"/>
                <a:gd name="T5" fmla="*/ 0 h 634"/>
                <a:gd name="T6" fmla="*/ 196507 w 634"/>
                <a:gd name="T7" fmla="*/ 58399 h 634"/>
                <a:gd name="T8" fmla="*/ 159369 w 634"/>
                <a:gd name="T9" fmla="*/ 105984 h 634"/>
                <a:gd name="T10" fmla="*/ 196507 w 634"/>
                <a:gd name="T11" fmla="*/ 58399 h 634"/>
                <a:gd name="T12" fmla="*/ 186051 w 634"/>
                <a:gd name="T13" fmla="*/ 47945 h 634"/>
                <a:gd name="T14" fmla="*/ 138096 w 634"/>
                <a:gd name="T15" fmla="*/ 21269 h 634"/>
                <a:gd name="T16" fmla="*/ 85093 w 634"/>
                <a:gd name="T17" fmla="*/ 105984 h 634"/>
                <a:gd name="T18" fmla="*/ 90501 w 634"/>
                <a:gd name="T19" fmla="*/ 69214 h 634"/>
                <a:gd name="T20" fmla="*/ 138096 w 634"/>
                <a:gd name="T21" fmla="*/ 69214 h 634"/>
                <a:gd name="T22" fmla="*/ 85093 w 634"/>
                <a:gd name="T23" fmla="*/ 105984 h 634"/>
                <a:gd name="T24" fmla="*/ 143504 w 634"/>
                <a:gd name="T25" fmla="*/ 122206 h 634"/>
                <a:gd name="T26" fmla="*/ 116822 w 634"/>
                <a:gd name="T27" fmla="*/ 159336 h 634"/>
                <a:gd name="T28" fmla="*/ 85093 w 634"/>
                <a:gd name="T29" fmla="*/ 122206 h 634"/>
                <a:gd name="T30" fmla="*/ 106366 w 634"/>
                <a:gd name="T31" fmla="*/ 15862 h 634"/>
                <a:gd name="T32" fmla="*/ 116822 w 634"/>
                <a:gd name="T33" fmla="*/ 15862 h 634"/>
                <a:gd name="T34" fmla="*/ 138096 w 634"/>
                <a:gd name="T35" fmla="*/ 58399 h 634"/>
                <a:gd name="T36" fmla="*/ 95549 w 634"/>
                <a:gd name="T37" fmla="*/ 58399 h 634"/>
                <a:gd name="T38" fmla="*/ 90501 w 634"/>
                <a:gd name="T39" fmla="*/ 21269 h 634"/>
                <a:gd name="T40" fmla="*/ 79684 w 634"/>
                <a:gd name="T41" fmla="*/ 52992 h 634"/>
                <a:gd name="T42" fmla="*/ 90501 w 634"/>
                <a:gd name="T43" fmla="*/ 21269 h 634"/>
                <a:gd name="T44" fmla="*/ 32090 w 634"/>
                <a:gd name="T45" fmla="*/ 58399 h 634"/>
                <a:gd name="T46" fmla="*/ 74637 w 634"/>
                <a:gd name="T47" fmla="*/ 105984 h 634"/>
                <a:gd name="T48" fmla="*/ 32090 w 634"/>
                <a:gd name="T49" fmla="*/ 58399 h 634"/>
                <a:gd name="T50" fmla="*/ 32090 w 634"/>
                <a:gd name="T51" fmla="*/ 169790 h 634"/>
                <a:gd name="T52" fmla="*/ 74637 w 634"/>
                <a:gd name="T53" fmla="*/ 122206 h 634"/>
                <a:gd name="T54" fmla="*/ 32090 w 634"/>
                <a:gd name="T55" fmla="*/ 169790 h 634"/>
                <a:gd name="T56" fmla="*/ 42546 w 634"/>
                <a:gd name="T57" fmla="*/ 180605 h 634"/>
                <a:gd name="T58" fmla="*/ 90501 w 634"/>
                <a:gd name="T59" fmla="*/ 212328 h 634"/>
                <a:gd name="T60" fmla="*/ 122231 w 634"/>
                <a:gd name="T61" fmla="*/ 212328 h 634"/>
                <a:gd name="T62" fmla="*/ 116822 w 634"/>
                <a:gd name="T63" fmla="*/ 212328 h 634"/>
                <a:gd name="T64" fmla="*/ 95549 w 634"/>
                <a:gd name="T65" fmla="*/ 169790 h 634"/>
                <a:gd name="T66" fmla="*/ 138096 w 634"/>
                <a:gd name="T67" fmla="*/ 169790 h 634"/>
                <a:gd name="T68" fmla="*/ 138096 w 634"/>
                <a:gd name="T69" fmla="*/ 212328 h 634"/>
                <a:gd name="T70" fmla="*/ 148552 w 634"/>
                <a:gd name="T71" fmla="*/ 175198 h 634"/>
                <a:gd name="T72" fmla="*/ 138096 w 634"/>
                <a:gd name="T73" fmla="*/ 212328 h 634"/>
                <a:gd name="T74" fmla="*/ 196507 w 634"/>
                <a:gd name="T75" fmla="*/ 169790 h 634"/>
                <a:gd name="T76" fmla="*/ 159369 w 634"/>
                <a:gd name="T77" fmla="*/ 122206 h 634"/>
                <a:gd name="T78" fmla="*/ 196507 w 634"/>
                <a:gd name="T79" fmla="*/ 169790 h 63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34" h="634">
                  <a:moveTo>
                    <a:pt x="324" y="0"/>
                  </a:moveTo>
                  <a:lnTo>
                    <a:pt x="324" y="0"/>
                  </a:lnTo>
                  <a:cubicBezTo>
                    <a:pt x="148" y="0"/>
                    <a:pt x="0" y="147"/>
                    <a:pt x="0" y="324"/>
                  </a:cubicBezTo>
                  <a:cubicBezTo>
                    <a:pt x="0" y="486"/>
                    <a:pt x="148" y="633"/>
                    <a:pt x="324" y="633"/>
                  </a:cubicBezTo>
                  <a:cubicBezTo>
                    <a:pt x="486" y="633"/>
                    <a:pt x="633" y="486"/>
                    <a:pt x="633" y="324"/>
                  </a:cubicBezTo>
                  <a:cubicBezTo>
                    <a:pt x="633" y="147"/>
                    <a:pt x="486" y="0"/>
                    <a:pt x="324" y="0"/>
                  </a:cubicBezTo>
                  <a:close/>
                  <a:moveTo>
                    <a:pt x="545" y="162"/>
                  </a:moveTo>
                  <a:lnTo>
                    <a:pt x="545" y="162"/>
                  </a:lnTo>
                  <a:cubicBezTo>
                    <a:pt x="574" y="206"/>
                    <a:pt x="589" y="251"/>
                    <a:pt x="589" y="294"/>
                  </a:cubicBezTo>
                  <a:cubicBezTo>
                    <a:pt x="442" y="294"/>
                    <a:pt x="442" y="294"/>
                    <a:pt x="442" y="294"/>
                  </a:cubicBezTo>
                  <a:cubicBezTo>
                    <a:pt x="442" y="265"/>
                    <a:pt x="427" y="221"/>
                    <a:pt x="427" y="192"/>
                  </a:cubicBezTo>
                  <a:cubicBezTo>
                    <a:pt x="471" y="192"/>
                    <a:pt x="516" y="177"/>
                    <a:pt x="545" y="162"/>
                  </a:cubicBezTo>
                  <a:close/>
                  <a:moveTo>
                    <a:pt x="516" y="133"/>
                  </a:moveTo>
                  <a:lnTo>
                    <a:pt x="516" y="133"/>
                  </a:lnTo>
                  <a:cubicBezTo>
                    <a:pt x="486" y="147"/>
                    <a:pt x="457" y="147"/>
                    <a:pt x="412" y="147"/>
                  </a:cubicBezTo>
                  <a:cubicBezTo>
                    <a:pt x="412" y="118"/>
                    <a:pt x="398" y="89"/>
                    <a:pt x="383" y="59"/>
                  </a:cubicBezTo>
                  <a:cubicBezTo>
                    <a:pt x="442" y="59"/>
                    <a:pt x="486" y="89"/>
                    <a:pt x="516" y="133"/>
                  </a:cubicBezTo>
                  <a:close/>
                  <a:moveTo>
                    <a:pt x="236" y="294"/>
                  </a:moveTo>
                  <a:lnTo>
                    <a:pt x="236" y="294"/>
                  </a:lnTo>
                  <a:cubicBezTo>
                    <a:pt x="236" y="265"/>
                    <a:pt x="251" y="236"/>
                    <a:pt x="251" y="192"/>
                  </a:cubicBezTo>
                  <a:cubicBezTo>
                    <a:pt x="280" y="206"/>
                    <a:pt x="295" y="206"/>
                    <a:pt x="324" y="206"/>
                  </a:cubicBezTo>
                  <a:cubicBezTo>
                    <a:pt x="339" y="206"/>
                    <a:pt x="369" y="206"/>
                    <a:pt x="383" y="192"/>
                  </a:cubicBezTo>
                  <a:cubicBezTo>
                    <a:pt x="398" y="236"/>
                    <a:pt x="398" y="265"/>
                    <a:pt x="398" y="294"/>
                  </a:cubicBezTo>
                  <a:lnTo>
                    <a:pt x="236" y="294"/>
                  </a:lnTo>
                  <a:close/>
                  <a:moveTo>
                    <a:pt x="398" y="339"/>
                  </a:moveTo>
                  <a:lnTo>
                    <a:pt x="398" y="339"/>
                  </a:lnTo>
                  <a:cubicBezTo>
                    <a:pt x="398" y="368"/>
                    <a:pt x="398" y="412"/>
                    <a:pt x="383" y="442"/>
                  </a:cubicBezTo>
                  <a:cubicBezTo>
                    <a:pt x="369" y="442"/>
                    <a:pt x="339" y="442"/>
                    <a:pt x="324" y="442"/>
                  </a:cubicBezTo>
                  <a:cubicBezTo>
                    <a:pt x="295" y="442"/>
                    <a:pt x="280" y="442"/>
                    <a:pt x="251" y="442"/>
                  </a:cubicBezTo>
                  <a:cubicBezTo>
                    <a:pt x="251" y="412"/>
                    <a:pt x="236" y="368"/>
                    <a:pt x="236" y="339"/>
                  </a:cubicBezTo>
                  <a:lnTo>
                    <a:pt x="398" y="339"/>
                  </a:lnTo>
                  <a:close/>
                  <a:moveTo>
                    <a:pt x="295" y="44"/>
                  </a:moveTo>
                  <a:lnTo>
                    <a:pt x="295" y="44"/>
                  </a:lnTo>
                  <a:cubicBezTo>
                    <a:pt x="310" y="44"/>
                    <a:pt x="310" y="44"/>
                    <a:pt x="324" y="44"/>
                  </a:cubicBezTo>
                  <a:lnTo>
                    <a:pt x="339" y="44"/>
                  </a:lnTo>
                  <a:cubicBezTo>
                    <a:pt x="354" y="74"/>
                    <a:pt x="369" y="118"/>
                    <a:pt x="383" y="162"/>
                  </a:cubicBezTo>
                  <a:cubicBezTo>
                    <a:pt x="354" y="162"/>
                    <a:pt x="339" y="162"/>
                    <a:pt x="324" y="162"/>
                  </a:cubicBezTo>
                  <a:cubicBezTo>
                    <a:pt x="295" y="162"/>
                    <a:pt x="280" y="162"/>
                    <a:pt x="265" y="162"/>
                  </a:cubicBezTo>
                  <a:cubicBezTo>
                    <a:pt x="265" y="118"/>
                    <a:pt x="280" y="74"/>
                    <a:pt x="295" y="44"/>
                  </a:cubicBezTo>
                  <a:close/>
                  <a:moveTo>
                    <a:pt x="251" y="59"/>
                  </a:moveTo>
                  <a:lnTo>
                    <a:pt x="251" y="59"/>
                  </a:lnTo>
                  <a:cubicBezTo>
                    <a:pt x="236" y="89"/>
                    <a:pt x="221" y="118"/>
                    <a:pt x="221" y="147"/>
                  </a:cubicBezTo>
                  <a:cubicBezTo>
                    <a:pt x="192" y="147"/>
                    <a:pt x="148" y="147"/>
                    <a:pt x="118" y="133"/>
                  </a:cubicBezTo>
                  <a:cubicBezTo>
                    <a:pt x="148" y="89"/>
                    <a:pt x="207" y="59"/>
                    <a:pt x="251" y="59"/>
                  </a:cubicBezTo>
                  <a:close/>
                  <a:moveTo>
                    <a:pt x="89" y="162"/>
                  </a:moveTo>
                  <a:lnTo>
                    <a:pt x="89" y="162"/>
                  </a:lnTo>
                  <a:cubicBezTo>
                    <a:pt x="133" y="177"/>
                    <a:pt x="177" y="192"/>
                    <a:pt x="207" y="192"/>
                  </a:cubicBezTo>
                  <a:cubicBezTo>
                    <a:pt x="207" y="221"/>
                    <a:pt x="207" y="265"/>
                    <a:pt x="207" y="294"/>
                  </a:cubicBezTo>
                  <a:cubicBezTo>
                    <a:pt x="44" y="294"/>
                    <a:pt x="44" y="294"/>
                    <a:pt x="44" y="294"/>
                  </a:cubicBezTo>
                  <a:cubicBezTo>
                    <a:pt x="44" y="251"/>
                    <a:pt x="59" y="206"/>
                    <a:pt x="89" y="162"/>
                  </a:cubicBezTo>
                  <a:close/>
                  <a:moveTo>
                    <a:pt x="89" y="471"/>
                  </a:moveTo>
                  <a:lnTo>
                    <a:pt x="89" y="471"/>
                  </a:lnTo>
                  <a:cubicBezTo>
                    <a:pt x="59" y="427"/>
                    <a:pt x="44" y="383"/>
                    <a:pt x="44" y="339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68"/>
                    <a:pt x="207" y="412"/>
                    <a:pt x="207" y="442"/>
                  </a:cubicBezTo>
                  <a:cubicBezTo>
                    <a:pt x="177" y="457"/>
                    <a:pt x="133" y="457"/>
                    <a:pt x="89" y="471"/>
                  </a:cubicBezTo>
                  <a:close/>
                  <a:moveTo>
                    <a:pt x="118" y="501"/>
                  </a:moveTo>
                  <a:lnTo>
                    <a:pt x="118" y="501"/>
                  </a:lnTo>
                  <a:cubicBezTo>
                    <a:pt x="148" y="501"/>
                    <a:pt x="192" y="486"/>
                    <a:pt x="221" y="486"/>
                  </a:cubicBezTo>
                  <a:cubicBezTo>
                    <a:pt x="221" y="515"/>
                    <a:pt x="236" y="560"/>
                    <a:pt x="251" y="589"/>
                  </a:cubicBezTo>
                  <a:cubicBezTo>
                    <a:pt x="207" y="574"/>
                    <a:pt x="148" y="545"/>
                    <a:pt x="118" y="501"/>
                  </a:cubicBezTo>
                  <a:close/>
                  <a:moveTo>
                    <a:pt x="339" y="589"/>
                  </a:moveTo>
                  <a:lnTo>
                    <a:pt x="339" y="589"/>
                  </a:lnTo>
                  <a:lnTo>
                    <a:pt x="324" y="589"/>
                  </a:lnTo>
                  <a:cubicBezTo>
                    <a:pt x="310" y="589"/>
                    <a:pt x="310" y="589"/>
                    <a:pt x="295" y="589"/>
                  </a:cubicBezTo>
                  <a:cubicBezTo>
                    <a:pt x="280" y="560"/>
                    <a:pt x="265" y="515"/>
                    <a:pt x="265" y="471"/>
                  </a:cubicBezTo>
                  <a:cubicBezTo>
                    <a:pt x="280" y="471"/>
                    <a:pt x="295" y="471"/>
                    <a:pt x="324" y="471"/>
                  </a:cubicBezTo>
                  <a:cubicBezTo>
                    <a:pt x="339" y="471"/>
                    <a:pt x="354" y="471"/>
                    <a:pt x="383" y="471"/>
                  </a:cubicBezTo>
                  <a:cubicBezTo>
                    <a:pt x="369" y="515"/>
                    <a:pt x="354" y="560"/>
                    <a:pt x="339" y="589"/>
                  </a:cubicBezTo>
                  <a:close/>
                  <a:moveTo>
                    <a:pt x="383" y="589"/>
                  </a:moveTo>
                  <a:lnTo>
                    <a:pt x="383" y="589"/>
                  </a:lnTo>
                  <a:cubicBezTo>
                    <a:pt x="398" y="560"/>
                    <a:pt x="412" y="515"/>
                    <a:pt x="412" y="486"/>
                  </a:cubicBezTo>
                  <a:cubicBezTo>
                    <a:pt x="457" y="486"/>
                    <a:pt x="486" y="501"/>
                    <a:pt x="516" y="501"/>
                  </a:cubicBezTo>
                  <a:cubicBezTo>
                    <a:pt x="486" y="545"/>
                    <a:pt x="442" y="574"/>
                    <a:pt x="383" y="589"/>
                  </a:cubicBezTo>
                  <a:close/>
                  <a:moveTo>
                    <a:pt x="545" y="471"/>
                  </a:moveTo>
                  <a:lnTo>
                    <a:pt x="545" y="471"/>
                  </a:lnTo>
                  <a:cubicBezTo>
                    <a:pt x="516" y="457"/>
                    <a:pt x="471" y="457"/>
                    <a:pt x="427" y="442"/>
                  </a:cubicBezTo>
                  <a:cubicBezTo>
                    <a:pt x="427" y="412"/>
                    <a:pt x="442" y="368"/>
                    <a:pt x="442" y="339"/>
                  </a:cubicBezTo>
                  <a:cubicBezTo>
                    <a:pt x="589" y="339"/>
                    <a:pt x="589" y="339"/>
                    <a:pt x="589" y="339"/>
                  </a:cubicBezTo>
                  <a:cubicBezTo>
                    <a:pt x="589" y="383"/>
                    <a:pt x="574" y="427"/>
                    <a:pt x="545" y="47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+mj-lt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164573" y="3321738"/>
              <a:ext cx="2098676" cy="682358"/>
              <a:chOff x="8503665" y="3367639"/>
              <a:chExt cx="2098676" cy="68235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8503666" y="3649887"/>
                <a:ext cx="209867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Primeros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 Partners de Liferay en Perú </a:t>
                </a:r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desde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 el 2013.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503665" y="3367639"/>
                <a:ext cx="1787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Adobe Gothic Std B" panose="020B0800000000000000" pitchFamily="34" charset="-128"/>
                    <a:cs typeface="DejaVu Sans" panose="020B0603030804020204" pitchFamily="34" charset="0"/>
                  </a:rPr>
                  <a:t>Partners de Liferay</a:t>
                </a: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591140" y="4469250"/>
            <a:ext cx="2672109" cy="836246"/>
            <a:chOff x="591140" y="4743778"/>
            <a:chExt cx="2672109" cy="836246"/>
          </a:xfrm>
        </p:grpSpPr>
        <p:sp>
          <p:nvSpPr>
            <p:cNvPr id="23" name="Freeform 93"/>
            <p:cNvSpPr>
              <a:spLocks noChangeArrowheads="1"/>
            </p:cNvSpPr>
            <p:nvPr/>
          </p:nvSpPr>
          <p:spPr bwMode="auto">
            <a:xfrm>
              <a:off x="591140" y="4894798"/>
              <a:ext cx="389322" cy="380318"/>
            </a:xfrm>
            <a:custGeom>
              <a:avLst/>
              <a:gdLst>
                <a:gd name="T0" fmla="*/ 42547 w 634"/>
                <a:gd name="T1" fmla="*/ 196214 h 619"/>
                <a:gd name="T2" fmla="*/ 42547 w 634"/>
                <a:gd name="T3" fmla="*/ 196214 h 619"/>
                <a:gd name="T4" fmla="*/ 74637 w 634"/>
                <a:gd name="T5" fmla="*/ 222904 h 619"/>
                <a:gd name="T6" fmla="*/ 100958 w 634"/>
                <a:gd name="T7" fmla="*/ 196214 h 619"/>
                <a:gd name="T8" fmla="*/ 74637 w 634"/>
                <a:gd name="T9" fmla="*/ 169883 h 619"/>
                <a:gd name="T10" fmla="*/ 42547 w 634"/>
                <a:gd name="T11" fmla="*/ 196214 h 619"/>
                <a:gd name="T12" fmla="*/ 74637 w 634"/>
                <a:gd name="T13" fmla="*/ 180343 h 619"/>
                <a:gd name="T14" fmla="*/ 74637 w 634"/>
                <a:gd name="T15" fmla="*/ 180343 h 619"/>
                <a:gd name="T16" fmla="*/ 85093 w 634"/>
                <a:gd name="T17" fmla="*/ 196214 h 619"/>
                <a:gd name="T18" fmla="*/ 74637 w 634"/>
                <a:gd name="T19" fmla="*/ 212444 h 619"/>
                <a:gd name="T20" fmla="*/ 58411 w 634"/>
                <a:gd name="T21" fmla="*/ 196214 h 619"/>
                <a:gd name="T22" fmla="*/ 74637 w 634"/>
                <a:gd name="T23" fmla="*/ 180343 h 619"/>
                <a:gd name="T24" fmla="*/ 58411 w 634"/>
                <a:gd name="T25" fmla="*/ 154013 h 619"/>
                <a:gd name="T26" fmla="*/ 58411 w 634"/>
                <a:gd name="T27" fmla="*/ 154013 h 619"/>
                <a:gd name="T28" fmla="*/ 42547 w 634"/>
                <a:gd name="T29" fmla="*/ 137782 h 619"/>
                <a:gd name="T30" fmla="*/ 207325 w 634"/>
                <a:gd name="T31" fmla="*/ 127322 h 619"/>
                <a:gd name="T32" fmla="*/ 228237 w 634"/>
                <a:gd name="T33" fmla="*/ 31740 h 619"/>
                <a:gd name="T34" fmla="*/ 223190 w 634"/>
                <a:gd name="T35" fmla="*/ 26330 h 619"/>
                <a:gd name="T36" fmla="*/ 42547 w 634"/>
                <a:gd name="T37" fmla="*/ 26330 h 619"/>
                <a:gd name="T38" fmla="*/ 42547 w 634"/>
                <a:gd name="T39" fmla="*/ 10460 h 619"/>
                <a:gd name="T40" fmla="*/ 53364 w 634"/>
                <a:gd name="T41" fmla="*/ 10460 h 619"/>
                <a:gd name="T42" fmla="*/ 58411 w 634"/>
                <a:gd name="T43" fmla="*/ 5050 h 619"/>
                <a:gd name="T44" fmla="*/ 53364 w 634"/>
                <a:gd name="T45" fmla="*/ 0 h 619"/>
                <a:gd name="T46" fmla="*/ 10817 w 634"/>
                <a:gd name="T47" fmla="*/ 0 h 619"/>
                <a:gd name="T48" fmla="*/ 0 w 634"/>
                <a:gd name="T49" fmla="*/ 5050 h 619"/>
                <a:gd name="T50" fmla="*/ 10817 w 634"/>
                <a:gd name="T51" fmla="*/ 10460 h 619"/>
                <a:gd name="T52" fmla="*/ 32090 w 634"/>
                <a:gd name="T53" fmla="*/ 10460 h 619"/>
                <a:gd name="T54" fmla="*/ 32090 w 634"/>
                <a:gd name="T55" fmla="*/ 137782 h 619"/>
                <a:gd name="T56" fmla="*/ 58411 w 634"/>
                <a:gd name="T57" fmla="*/ 169883 h 619"/>
                <a:gd name="T58" fmla="*/ 74637 w 634"/>
                <a:gd name="T59" fmla="*/ 169883 h 619"/>
                <a:gd name="T60" fmla="*/ 159370 w 634"/>
                <a:gd name="T61" fmla="*/ 169883 h 619"/>
                <a:gd name="T62" fmla="*/ 223190 w 634"/>
                <a:gd name="T63" fmla="*/ 169883 h 619"/>
                <a:gd name="T64" fmla="*/ 223190 w 634"/>
                <a:gd name="T65" fmla="*/ 154013 h 619"/>
                <a:gd name="T66" fmla="*/ 58411 w 634"/>
                <a:gd name="T67" fmla="*/ 154013 h 619"/>
                <a:gd name="T68" fmla="*/ 42547 w 634"/>
                <a:gd name="T69" fmla="*/ 42561 h 619"/>
                <a:gd name="T70" fmla="*/ 42547 w 634"/>
                <a:gd name="T71" fmla="*/ 42561 h 619"/>
                <a:gd name="T72" fmla="*/ 212373 w 634"/>
                <a:gd name="T73" fmla="*/ 42561 h 619"/>
                <a:gd name="T74" fmla="*/ 196508 w 634"/>
                <a:gd name="T75" fmla="*/ 111452 h 619"/>
                <a:gd name="T76" fmla="*/ 42547 w 634"/>
                <a:gd name="T77" fmla="*/ 127322 h 619"/>
                <a:gd name="T78" fmla="*/ 42547 w 634"/>
                <a:gd name="T79" fmla="*/ 42561 h 619"/>
                <a:gd name="T80" fmla="*/ 127640 w 634"/>
                <a:gd name="T81" fmla="*/ 196214 h 619"/>
                <a:gd name="T82" fmla="*/ 127640 w 634"/>
                <a:gd name="T83" fmla="*/ 196214 h 619"/>
                <a:gd name="T84" fmla="*/ 159370 w 634"/>
                <a:gd name="T85" fmla="*/ 222904 h 619"/>
                <a:gd name="T86" fmla="*/ 186051 w 634"/>
                <a:gd name="T87" fmla="*/ 196214 h 619"/>
                <a:gd name="T88" fmla="*/ 159370 w 634"/>
                <a:gd name="T89" fmla="*/ 169883 h 619"/>
                <a:gd name="T90" fmla="*/ 127640 w 634"/>
                <a:gd name="T91" fmla="*/ 196214 h 619"/>
                <a:gd name="T92" fmla="*/ 159370 w 634"/>
                <a:gd name="T93" fmla="*/ 180343 h 619"/>
                <a:gd name="T94" fmla="*/ 159370 w 634"/>
                <a:gd name="T95" fmla="*/ 180343 h 619"/>
                <a:gd name="T96" fmla="*/ 169826 w 634"/>
                <a:gd name="T97" fmla="*/ 196214 h 619"/>
                <a:gd name="T98" fmla="*/ 159370 w 634"/>
                <a:gd name="T99" fmla="*/ 212444 h 619"/>
                <a:gd name="T100" fmla="*/ 143505 w 634"/>
                <a:gd name="T101" fmla="*/ 196214 h 619"/>
                <a:gd name="T102" fmla="*/ 159370 w 634"/>
                <a:gd name="T103" fmla="*/ 180343 h 61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634" h="619">
                  <a:moveTo>
                    <a:pt x="118" y="544"/>
                  </a:moveTo>
                  <a:lnTo>
                    <a:pt x="118" y="544"/>
                  </a:lnTo>
                  <a:cubicBezTo>
                    <a:pt x="118" y="589"/>
                    <a:pt x="162" y="618"/>
                    <a:pt x="207" y="618"/>
                  </a:cubicBezTo>
                  <a:cubicBezTo>
                    <a:pt x="251" y="618"/>
                    <a:pt x="280" y="589"/>
                    <a:pt x="280" y="544"/>
                  </a:cubicBezTo>
                  <a:cubicBezTo>
                    <a:pt x="280" y="500"/>
                    <a:pt x="251" y="471"/>
                    <a:pt x="207" y="471"/>
                  </a:cubicBezTo>
                  <a:cubicBezTo>
                    <a:pt x="162" y="471"/>
                    <a:pt x="118" y="500"/>
                    <a:pt x="118" y="544"/>
                  </a:cubicBezTo>
                  <a:close/>
                  <a:moveTo>
                    <a:pt x="207" y="500"/>
                  </a:moveTo>
                  <a:lnTo>
                    <a:pt x="207" y="500"/>
                  </a:lnTo>
                  <a:cubicBezTo>
                    <a:pt x="221" y="500"/>
                    <a:pt x="236" y="530"/>
                    <a:pt x="236" y="544"/>
                  </a:cubicBezTo>
                  <a:cubicBezTo>
                    <a:pt x="236" y="559"/>
                    <a:pt x="221" y="589"/>
                    <a:pt x="207" y="589"/>
                  </a:cubicBezTo>
                  <a:cubicBezTo>
                    <a:pt x="177" y="589"/>
                    <a:pt x="162" y="559"/>
                    <a:pt x="162" y="544"/>
                  </a:cubicBezTo>
                  <a:cubicBezTo>
                    <a:pt x="162" y="530"/>
                    <a:pt x="177" y="500"/>
                    <a:pt x="207" y="500"/>
                  </a:cubicBezTo>
                  <a:close/>
                  <a:moveTo>
                    <a:pt x="162" y="427"/>
                  </a:moveTo>
                  <a:lnTo>
                    <a:pt x="162" y="427"/>
                  </a:lnTo>
                  <a:cubicBezTo>
                    <a:pt x="148" y="427"/>
                    <a:pt x="118" y="412"/>
                    <a:pt x="118" y="382"/>
                  </a:cubicBezTo>
                  <a:cubicBezTo>
                    <a:pt x="575" y="353"/>
                    <a:pt x="575" y="353"/>
                    <a:pt x="575" y="353"/>
                  </a:cubicBezTo>
                  <a:cubicBezTo>
                    <a:pt x="575" y="353"/>
                    <a:pt x="633" y="103"/>
                    <a:pt x="633" y="88"/>
                  </a:cubicBezTo>
                  <a:lnTo>
                    <a:pt x="619" y="73"/>
                  </a:lnTo>
                  <a:cubicBezTo>
                    <a:pt x="118" y="73"/>
                    <a:pt x="118" y="73"/>
                    <a:pt x="118" y="73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8" y="29"/>
                    <a:pt x="162" y="29"/>
                    <a:pt x="162" y="14"/>
                  </a:cubicBezTo>
                  <a:cubicBezTo>
                    <a:pt x="162" y="0"/>
                    <a:pt x="148" y="0"/>
                    <a:pt x="148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5" y="0"/>
                    <a:pt x="0" y="0"/>
                    <a:pt x="0" y="14"/>
                  </a:cubicBezTo>
                  <a:cubicBezTo>
                    <a:pt x="0" y="29"/>
                    <a:pt x="15" y="29"/>
                    <a:pt x="30" y="29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89" y="382"/>
                    <a:pt x="89" y="382"/>
                    <a:pt x="89" y="382"/>
                  </a:cubicBezTo>
                  <a:cubicBezTo>
                    <a:pt x="89" y="427"/>
                    <a:pt x="118" y="471"/>
                    <a:pt x="162" y="471"/>
                  </a:cubicBezTo>
                  <a:cubicBezTo>
                    <a:pt x="207" y="471"/>
                    <a:pt x="207" y="471"/>
                    <a:pt x="207" y="471"/>
                  </a:cubicBezTo>
                  <a:cubicBezTo>
                    <a:pt x="442" y="471"/>
                    <a:pt x="442" y="471"/>
                    <a:pt x="442" y="471"/>
                  </a:cubicBezTo>
                  <a:cubicBezTo>
                    <a:pt x="619" y="471"/>
                    <a:pt x="619" y="471"/>
                    <a:pt x="619" y="471"/>
                  </a:cubicBezTo>
                  <a:cubicBezTo>
                    <a:pt x="619" y="471"/>
                    <a:pt x="619" y="441"/>
                    <a:pt x="619" y="427"/>
                  </a:cubicBezTo>
                  <a:lnTo>
                    <a:pt x="162" y="427"/>
                  </a:lnTo>
                  <a:close/>
                  <a:moveTo>
                    <a:pt x="118" y="118"/>
                  </a:moveTo>
                  <a:lnTo>
                    <a:pt x="118" y="118"/>
                  </a:lnTo>
                  <a:cubicBezTo>
                    <a:pt x="589" y="118"/>
                    <a:pt x="589" y="118"/>
                    <a:pt x="589" y="118"/>
                  </a:cubicBezTo>
                  <a:cubicBezTo>
                    <a:pt x="545" y="309"/>
                    <a:pt x="545" y="309"/>
                    <a:pt x="545" y="309"/>
                  </a:cubicBezTo>
                  <a:cubicBezTo>
                    <a:pt x="118" y="353"/>
                    <a:pt x="118" y="353"/>
                    <a:pt x="118" y="353"/>
                  </a:cubicBezTo>
                  <a:lnTo>
                    <a:pt x="118" y="118"/>
                  </a:lnTo>
                  <a:close/>
                  <a:moveTo>
                    <a:pt x="354" y="544"/>
                  </a:moveTo>
                  <a:lnTo>
                    <a:pt x="354" y="544"/>
                  </a:lnTo>
                  <a:cubicBezTo>
                    <a:pt x="354" y="589"/>
                    <a:pt x="398" y="618"/>
                    <a:pt x="442" y="618"/>
                  </a:cubicBezTo>
                  <a:cubicBezTo>
                    <a:pt x="486" y="618"/>
                    <a:pt x="516" y="589"/>
                    <a:pt x="516" y="544"/>
                  </a:cubicBezTo>
                  <a:cubicBezTo>
                    <a:pt x="516" y="500"/>
                    <a:pt x="486" y="471"/>
                    <a:pt x="442" y="471"/>
                  </a:cubicBezTo>
                  <a:cubicBezTo>
                    <a:pt x="398" y="471"/>
                    <a:pt x="354" y="500"/>
                    <a:pt x="354" y="544"/>
                  </a:cubicBezTo>
                  <a:close/>
                  <a:moveTo>
                    <a:pt x="442" y="500"/>
                  </a:moveTo>
                  <a:lnTo>
                    <a:pt x="442" y="500"/>
                  </a:lnTo>
                  <a:cubicBezTo>
                    <a:pt x="457" y="500"/>
                    <a:pt x="471" y="530"/>
                    <a:pt x="471" y="544"/>
                  </a:cubicBezTo>
                  <a:cubicBezTo>
                    <a:pt x="471" y="559"/>
                    <a:pt x="457" y="589"/>
                    <a:pt x="442" y="589"/>
                  </a:cubicBezTo>
                  <a:cubicBezTo>
                    <a:pt x="412" y="589"/>
                    <a:pt x="398" y="559"/>
                    <a:pt x="398" y="544"/>
                  </a:cubicBezTo>
                  <a:cubicBezTo>
                    <a:pt x="398" y="530"/>
                    <a:pt x="412" y="500"/>
                    <a:pt x="442" y="50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+mj-lt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164573" y="4743778"/>
              <a:ext cx="2098676" cy="836246"/>
              <a:chOff x="8503665" y="4732883"/>
              <a:chExt cx="2098676" cy="836246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8503666" y="5015131"/>
                <a:ext cx="2098675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Brindamos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 </a:t>
                </a:r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garantía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 por 1 </a:t>
                </a:r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año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 en </a:t>
                </a:r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todos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 </a:t>
                </a:r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nuestros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 </a:t>
                </a:r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servicios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 </a:t>
                </a:r>
              </a:p>
              <a:p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y </a:t>
                </a:r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soporte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 </a:t>
                </a:r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24x7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.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503665" y="4732883"/>
                <a:ext cx="19723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Adobe Gothic Std B" panose="020B0800000000000000" pitchFamily="34" charset="-128"/>
                    <a:cs typeface="DejaVu Sans" panose="020B0603030804020204" pitchFamily="34" charset="0"/>
                  </a:rPr>
                  <a:t>Garantía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Adobe Gothic Std B" panose="020B0800000000000000" pitchFamily="34" charset="-128"/>
                    <a:cs typeface="DejaVu Sans" panose="020B0603030804020204" pitchFamily="34" charset="0"/>
                  </a:rPr>
                  <a:t> y Soporte</a:t>
                </a: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9064836" y="2110476"/>
            <a:ext cx="2728050" cy="912859"/>
            <a:chOff x="9064836" y="2110476"/>
            <a:chExt cx="2728050" cy="912859"/>
          </a:xfrm>
        </p:grpSpPr>
        <p:grpSp>
          <p:nvGrpSpPr>
            <p:cNvPr id="32" name="Group 31"/>
            <p:cNvGrpSpPr/>
            <p:nvPr/>
          </p:nvGrpSpPr>
          <p:grpSpPr>
            <a:xfrm>
              <a:off x="9668785" y="2110476"/>
              <a:ext cx="2124101" cy="912859"/>
              <a:chOff x="8478239" y="1888803"/>
              <a:chExt cx="2124101" cy="91285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8478239" y="2247664"/>
                <a:ext cx="2098674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Tenemos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 10 </a:t>
                </a:r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años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 de </a:t>
                </a:r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experiencia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 </a:t>
                </a:r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como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 </a:t>
                </a:r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Empresa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 y </a:t>
                </a:r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profesionales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 con </a:t>
                </a:r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más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 de 15 </a:t>
                </a:r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años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 en el sector.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8503665" y="1888803"/>
                <a:ext cx="2098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Adobe Gothic Std B" panose="020B0800000000000000" pitchFamily="34" charset="-128"/>
                    <a:cs typeface="DejaVu Sans" panose="020B0603030804020204" pitchFamily="34" charset="0"/>
                  </a:rPr>
                  <a:t>Equipo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Adobe Gothic Std B" panose="020B0800000000000000" pitchFamily="34" charset="-128"/>
                    <a:cs typeface="DejaVu Sans" panose="020B0603030804020204" pitchFamily="34" charset="0"/>
                  </a:rPr>
                  <a:t> con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Adobe Gothic Std B" panose="020B0800000000000000" pitchFamily="34" charset="-128"/>
                    <a:cs typeface="DejaVu Sans" panose="020B0603030804020204" pitchFamily="34" charset="0"/>
                  </a:rPr>
                  <a:t>Experiencia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Adobe Gothic Std B" panose="020B0800000000000000" pitchFamily="34" charset="-128"/>
                    <a:cs typeface="DejaVu Sans" panose="020B0603030804020204" pitchFamily="34" charset="0"/>
                  </a:rPr>
                  <a:t> en el Sector</a:t>
                </a: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9064836" y="2288844"/>
              <a:ext cx="500446" cy="313636"/>
              <a:chOff x="1640798" y="4641849"/>
              <a:chExt cx="463550" cy="29051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6" name="AutoShape 105"/>
              <p:cNvSpPr>
                <a:spLocks/>
              </p:cNvSpPr>
              <p:nvPr/>
            </p:nvSpPr>
            <p:spPr bwMode="auto">
              <a:xfrm>
                <a:off x="1640798" y="4641849"/>
                <a:ext cx="463550" cy="2905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9438"/>
                    </a:moveTo>
                    <a:cubicBezTo>
                      <a:pt x="7005" y="19438"/>
                      <a:pt x="3289" y="15988"/>
                      <a:pt x="1437" y="10797"/>
                    </a:cubicBezTo>
                    <a:cubicBezTo>
                      <a:pt x="3298" y="5598"/>
                      <a:pt x="7009" y="2161"/>
                      <a:pt x="10800" y="2161"/>
                    </a:cubicBezTo>
                    <a:cubicBezTo>
                      <a:pt x="14595" y="2161"/>
                      <a:pt x="18310" y="5611"/>
                      <a:pt x="20162" y="10802"/>
                    </a:cubicBezTo>
                    <a:cubicBezTo>
                      <a:pt x="18301" y="16000"/>
                      <a:pt x="14590" y="19438"/>
                      <a:pt x="10800" y="19438"/>
                    </a:cubicBezTo>
                    <a:moveTo>
                      <a:pt x="21576" y="10561"/>
                    </a:moveTo>
                    <a:cubicBezTo>
                      <a:pt x="21569" y="10516"/>
                      <a:pt x="21573" y="10467"/>
                      <a:pt x="21562" y="10423"/>
                    </a:cubicBezTo>
                    <a:cubicBezTo>
                      <a:pt x="21558" y="10406"/>
                      <a:pt x="21548" y="10395"/>
                      <a:pt x="21544" y="10378"/>
                    </a:cubicBezTo>
                    <a:cubicBezTo>
                      <a:pt x="21537" y="10352"/>
                      <a:pt x="21539" y="10322"/>
                      <a:pt x="21530" y="10297"/>
                    </a:cubicBezTo>
                    <a:cubicBezTo>
                      <a:pt x="19569" y="4298"/>
                      <a:pt x="15302" y="0"/>
                      <a:pt x="10800" y="0"/>
                    </a:cubicBezTo>
                    <a:cubicBezTo>
                      <a:pt x="6297" y="0"/>
                      <a:pt x="2030" y="4290"/>
                      <a:pt x="69" y="10290"/>
                    </a:cubicBezTo>
                    <a:cubicBezTo>
                      <a:pt x="61" y="10316"/>
                      <a:pt x="62" y="10344"/>
                      <a:pt x="55" y="10370"/>
                    </a:cubicBezTo>
                    <a:cubicBezTo>
                      <a:pt x="51" y="10387"/>
                      <a:pt x="41" y="10398"/>
                      <a:pt x="37" y="10415"/>
                    </a:cubicBezTo>
                    <a:cubicBezTo>
                      <a:pt x="26" y="10459"/>
                      <a:pt x="30" y="10508"/>
                      <a:pt x="24" y="10554"/>
                    </a:cubicBezTo>
                    <a:cubicBezTo>
                      <a:pt x="12" y="10635"/>
                      <a:pt x="0" y="10714"/>
                      <a:pt x="0" y="10796"/>
                    </a:cubicBezTo>
                    <a:cubicBezTo>
                      <a:pt x="0" y="10878"/>
                      <a:pt x="12" y="10955"/>
                      <a:pt x="24" y="11038"/>
                    </a:cubicBezTo>
                    <a:cubicBezTo>
                      <a:pt x="30" y="11083"/>
                      <a:pt x="26" y="11131"/>
                      <a:pt x="37" y="11175"/>
                    </a:cubicBezTo>
                    <a:cubicBezTo>
                      <a:pt x="41" y="11193"/>
                      <a:pt x="51" y="11204"/>
                      <a:pt x="55" y="11220"/>
                    </a:cubicBezTo>
                    <a:cubicBezTo>
                      <a:pt x="62" y="11247"/>
                      <a:pt x="61" y="11276"/>
                      <a:pt x="69" y="11302"/>
                    </a:cubicBezTo>
                    <a:cubicBezTo>
                      <a:pt x="2030" y="17300"/>
                      <a:pt x="6297" y="21599"/>
                      <a:pt x="10800" y="21599"/>
                    </a:cubicBezTo>
                    <a:cubicBezTo>
                      <a:pt x="15302" y="21599"/>
                      <a:pt x="19569" y="17308"/>
                      <a:pt x="21530" y="11309"/>
                    </a:cubicBezTo>
                    <a:cubicBezTo>
                      <a:pt x="21539" y="11283"/>
                      <a:pt x="21537" y="11255"/>
                      <a:pt x="21544" y="11228"/>
                    </a:cubicBezTo>
                    <a:cubicBezTo>
                      <a:pt x="21548" y="11212"/>
                      <a:pt x="21558" y="11201"/>
                      <a:pt x="21562" y="11183"/>
                    </a:cubicBezTo>
                    <a:cubicBezTo>
                      <a:pt x="21573" y="11139"/>
                      <a:pt x="21569" y="11089"/>
                      <a:pt x="21576" y="11044"/>
                    </a:cubicBezTo>
                    <a:cubicBezTo>
                      <a:pt x="21587" y="10963"/>
                      <a:pt x="21599" y="10885"/>
                      <a:pt x="21599" y="10803"/>
                    </a:cubicBezTo>
                    <a:cubicBezTo>
                      <a:pt x="21599" y="10721"/>
                      <a:pt x="21587" y="10642"/>
                      <a:pt x="21576" y="1056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lt"/>
                  <a:sym typeface="Gill Sans" charset="0"/>
                </a:endParaRPr>
              </a:p>
            </p:txBody>
          </p:sp>
          <p:sp>
            <p:nvSpPr>
              <p:cNvPr id="47" name="AutoShape 106"/>
              <p:cNvSpPr>
                <a:spLocks/>
              </p:cNvSpPr>
              <p:nvPr/>
            </p:nvSpPr>
            <p:spPr bwMode="auto">
              <a:xfrm>
                <a:off x="1814629" y="4729162"/>
                <a:ext cx="65881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2" y="0"/>
                    </a:moveTo>
                    <a:cubicBezTo>
                      <a:pt x="19193" y="0"/>
                      <a:pt x="19183" y="4"/>
                      <a:pt x="19174" y="4"/>
                    </a:cubicBezTo>
                    <a:cubicBezTo>
                      <a:pt x="8585" y="23"/>
                      <a:pt x="0" y="8607"/>
                      <a:pt x="0" y="19198"/>
                    </a:cubicBezTo>
                    <a:cubicBezTo>
                      <a:pt x="0" y="20523"/>
                      <a:pt x="1076" y="21600"/>
                      <a:pt x="2402" y="21600"/>
                    </a:cubicBezTo>
                    <a:cubicBezTo>
                      <a:pt x="3722" y="21600"/>
                      <a:pt x="4799" y="20523"/>
                      <a:pt x="4799" y="19198"/>
                    </a:cubicBezTo>
                    <a:cubicBezTo>
                      <a:pt x="4799" y="11262"/>
                      <a:pt x="11262" y="4803"/>
                      <a:pt x="19202" y="4803"/>
                    </a:cubicBezTo>
                    <a:lnTo>
                      <a:pt x="19202" y="4798"/>
                    </a:lnTo>
                    <a:cubicBezTo>
                      <a:pt x="20523" y="4798"/>
                      <a:pt x="21599" y="3721"/>
                      <a:pt x="21599" y="2401"/>
                    </a:cubicBezTo>
                    <a:cubicBezTo>
                      <a:pt x="21599" y="1076"/>
                      <a:pt x="20523" y="0"/>
                      <a:pt x="19202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lt"/>
                  <a:sym typeface="Gill Sans" charset="0"/>
                </a:endParaRPr>
              </a:p>
            </p:txBody>
          </p:sp>
          <p:sp>
            <p:nvSpPr>
              <p:cNvPr id="48" name="AutoShape 107"/>
              <p:cNvSpPr>
                <a:spLocks/>
              </p:cNvSpPr>
              <p:nvPr/>
            </p:nvSpPr>
            <p:spPr bwMode="auto">
              <a:xfrm>
                <a:off x="1770973" y="4685506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057"/>
                    </a:moveTo>
                    <a:cubicBezTo>
                      <a:pt x="5694" y="20057"/>
                      <a:pt x="1542" y="15905"/>
                      <a:pt x="1542" y="10800"/>
                    </a:cubicBezTo>
                    <a:cubicBezTo>
                      <a:pt x="1542" y="5694"/>
                      <a:pt x="5694" y="1542"/>
                      <a:pt x="10800" y="1542"/>
                    </a:cubicBezTo>
                    <a:cubicBezTo>
                      <a:pt x="15905" y="1542"/>
                      <a:pt x="20057" y="5694"/>
                      <a:pt x="20057" y="10800"/>
                    </a:cubicBezTo>
                    <a:cubicBezTo>
                      <a:pt x="20057" y="15905"/>
                      <a:pt x="15905" y="20057"/>
                      <a:pt x="10800" y="20057"/>
                    </a:cubicBezTo>
                    <a:moveTo>
                      <a:pt x="10800" y="0"/>
                    </a:moveTo>
                    <a:cubicBezTo>
                      <a:pt x="4834" y="0"/>
                      <a:pt x="0" y="4834"/>
                      <a:pt x="0" y="10800"/>
                    </a:cubicBezTo>
                    <a:cubicBezTo>
                      <a:pt x="0" y="16765"/>
                      <a:pt x="4834" y="21600"/>
                      <a:pt x="10800" y="21600"/>
                    </a:cubicBezTo>
                    <a:cubicBezTo>
                      <a:pt x="16765" y="21600"/>
                      <a:pt x="21599" y="16765"/>
                      <a:pt x="21599" y="10800"/>
                    </a:cubicBezTo>
                    <a:cubicBezTo>
                      <a:pt x="21599" y="4834"/>
                      <a:pt x="1676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lt"/>
                  <a:sym typeface="Gill Sans" charset="0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9132719" y="3289863"/>
            <a:ext cx="2660168" cy="1142534"/>
            <a:chOff x="9132719" y="3289863"/>
            <a:chExt cx="2660168" cy="1142534"/>
          </a:xfrm>
        </p:grpSpPr>
        <p:grpSp>
          <p:nvGrpSpPr>
            <p:cNvPr id="37" name="Group 36"/>
            <p:cNvGrpSpPr/>
            <p:nvPr/>
          </p:nvGrpSpPr>
          <p:grpSpPr>
            <a:xfrm>
              <a:off x="9694211" y="3289863"/>
              <a:ext cx="2098676" cy="1142534"/>
              <a:chOff x="8503665" y="3367639"/>
              <a:chExt cx="2098676" cy="1142534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8503666" y="3802287"/>
                <a:ext cx="2098675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Servicio de Consultoría y Diagnóstico </a:t>
                </a:r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previo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 para la </a:t>
                </a:r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definiciónd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 e la </a:t>
                </a:r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solución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.</a:t>
                </a:r>
              </a:p>
              <a:p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Nuestros </a:t>
                </a:r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clientes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 </a:t>
                </a:r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nos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 </a:t>
                </a:r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refieren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.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503665" y="3367639"/>
                <a:ext cx="20732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Adobe Gothic Std B" panose="020B0800000000000000" pitchFamily="34" charset="-128"/>
                    <a:cs typeface="DejaVu Sans" panose="020B0603030804020204" pitchFamily="34" charset="0"/>
                  </a:rPr>
                  <a:t>Alta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Adobe Gothic Std B" panose="020B0800000000000000" pitchFamily="34" charset="-128"/>
                    <a:cs typeface="DejaVu Sans" panose="020B0603030804020204" pitchFamily="34" charset="0"/>
                  </a:rPr>
                  <a:t>aceptación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Adobe Gothic Std B" panose="020B0800000000000000" pitchFamily="34" charset="-128"/>
                    <a:cs typeface="DejaVu Sans" panose="020B0603030804020204" pitchFamily="34" charset="0"/>
                  </a:rPr>
                  <a:t> de los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Adobe Gothic Std B" panose="020B0800000000000000" pitchFamily="34" charset="-128"/>
                    <a:cs typeface="DejaVu Sans" panose="020B0603030804020204" pitchFamily="34" charset="0"/>
                  </a:rPr>
                  <a:t>servicios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Adobe Gothic Std B" panose="020B0800000000000000" pitchFamily="34" charset="-128"/>
                    <a:cs typeface="DejaVu Sans" panose="020B0603030804020204" pitchFamily="34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Adobe Gothic Std B" panose="020B0800000000000000" pitchFamily="34" charset="-128"/>
                    <a:cs typeface="DejaVu Sans" panose="020B0603030804020204" pitchFamily="34" charset="0"/>
                  </a:rPr>
                  <a:t>brindados</a:t>
                </a:r>
                <a:endPara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Adobe Gothic Std B" panose="020B0800000000000000" pitchFamily="34" charset="-128"/>
                  <a:cs typeface="DejaVu Sans" panose="020B0603030804020204" pitchFamily="34" charset="0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9132719" y="3428362"/>
              <a:ext cx="364680" cy="364680"/>
              <a:chOff x="8204317" y="2115665"/>
              <a:chExt cx="464344" cy="464344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50" name="AutoShape 81"/>
              <p:cNvSpPr>
                <a:spLocks/>
              </p:cNvSpPr>
              <p:nvPr/>
            </p:nvSpPr>
            <p:spPr bwMode="auto">
              <a:xfrm>
                <a:off x="8204317" y="2115665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lt"/>
                  <a:sym typeface="Gill Sans" charset="0"/>
                </a:endParaRPr>
              </a:p>
            </p:txBody>
          </p:sp>
          <p:sp>
            <p:nvSpPr>
              <p:cNvPr id="51" name="AutoShape 82"/>
              <p:cNvSpPr>
                <a:spLocks/>
              </p:cNvSpPr>
              <p:nvPr/>
            </p:nvSpPr>
            <p:spPr bwMode="auto">
              <a:xfrm>
                <a:off x="8247973" y="2492697"/>
                <a:ext cx="43657" cy="436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lt"/>
                  <a:sym typeface="Gill Sans" charset="0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9129028" y="4469250"/>
            <a:ext cx="2663859" cy="682358"/>
            <a:chOff x="9129028" y="4469250"/>
            <a:chExt cx="2663859" cy="682358"/>
          </a:xfrm>
        </p:grpSpPr>
        <p:grpSp>
          <p:nvGrpSpPr>
            <p:cNvPr id="42" name="Group 41"/>
            <p:cNvGrpSpPr/>
            <p:nvPr/>
          </p:nvGrpSpPr>
          <p:grpSpPr>
            <a:xfrm>
              <a:off x="9694211" y="4469250"/>
              <a:ext cx="2098676" cy="682358"/>
              <a:chOff x="8503665" y="4732883"/>
              <a:chExt cx="2098676" cy="682358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8503666" y="5015131"/>
                <a:ext cx="209867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Brindamos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 </a:t>
                </a:r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soluciones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 </a:t>
                </a:r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integrales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 que </a:t>
                </a:r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generan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 valor en la </a:t>
                </a:r>
                <a:r>
                  <a:rPr 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institución</a:t>
                </a: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" panose="02000000000000000000" pitchFamily="2" charset="0"/>
                  </a:rPr>
                  <a:t>.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503665" y="4732883"/>
                <a:ext cx="20986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Adobe Gothic Std B" panose="020B0800000000000000" pitchFamily="34" charset="-128"/>
                    <a:cs typeface="DejaVu Sans" panose="020B0603030804020204" pitchFamily="34" charset="0"/>
                  </a:rPr>
                  <a:t>Soluciones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Adobe Gothic Std B" panose="020B0800000000000000" pitchFamily="34" charset="-128"/>
                    <a:cs typeface="DejaVu Sans" panose="020B0603030804020204" pitchFamily="34" charset="0"/>
                  </a:rPr>
                  <a:t> que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Adobe Gothic Std B" panose="020B0800000000000000" pitchFamily="34" charset="-128"/>
                    <a:cs typeface="DejaVu Sans" panose="020B0603030804020204" pitchFamily="34" charset="0"/>
                  </a:rPr>
                  <a:t>generan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Adobe Gothic Std B" panose="020B0800000000000000" pitchFamily="34" charset="-128"/>
                    <a:cs typeface="DejaVu Sans" panose="020B0603030804020204" pitchFamily="34" charset="0"/>
                  </a:rPr>
                  <a:t> valor</a:t>
                </a:r>
              </a:p>
            </p:txBody>
          </p:sp>
        </p:grpSp>
        <p:sp>
          <p:nvSpPr>
            <p:cNvPr id="52" name="AutoShape 117"/>
            <p:cNvSpPr>
              <a:spLocks/>
            </p:cNvSpPr>
            <p:nvPr/>
          </p:nvSpPr>
          <p:spPr bwMode="auto">
            <a:xfrm>
              <a:off x="9129028" y="4714930"/>
              <a:ext cx="389200" cy="292064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sym typeface="Gill Sans" charset="0"/>
              </a:endParaRPr>
            </a:p>
          </p:txBody>
        </p:sp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149" y="2142823"/>
            <a:ext cx="5028222" cy="316329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372" y="2060112"/>
            <a:ext cx="5041136" cy="320512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7107" y="2161843"/>
            <a:ext cx="5028435" cy="3193826"/>
          </a:xfrm>
          <a:prstGeom prst="rect">
            <a:avLst/>
          </a:prstGeom>
        </p:spPr>
      </p:pic>
      <p:pic>
        <p:nvPicPr>
          <p:cNvPr id="7" name="Marcador de posición de imagen 6"/>
          <p:cNvPicPr>
            <a:picLocks noGrp="1" noChangeAspect="1"/>
          </p:cNvPicPr>
          <p:nvPr>
            <p:ph type="pic" sz="quarter" idx="10"/>
          </p:nvPr>
        </p:nvPicPr>
        <p:blipFill>
          <a:blip r:embed="rId6"/>
          <a:srcRect t="953" b="953"/>
          <a:stretch>
            <a:fillRect/>
          </a:stretch>
        </p:blipFill>
        <p:spPr>
          <a:xfrm>
            <a:off x="3439232" y="2098091"/>
            <a:ext cx="5103923" cy="3306873"/>
          </a:xfrm>
          <a:prstGeom prst="rect">
            <a:avLst/>
          </a:prstGeom>
        </p:spPr>
      </p:pic>
      <p:pic>
        <p:nvPicPr>
          <p:cNvPr id="54" name="Marcador de contenido 4" descr="logo.jpg"/>
          <p:cNvPicPr>
            <a:picLocks noChangeAspect="1"/>
          </p:cNvPicPr>
          <p:nvPr/>
        </p:nvPicPr>
        <p:blipFill>
          <a:blip r:embed="rId7" cstate="print"/>
          <a:srcRect l="-13656" r="-13656"/>
          <a:stretch>
            <a:fillRect/>
          </a:stretch>
        </p:blipFill>
        <p:spPr>
          <a:xfrm>
            <a:off x="969815" y="6102548"/>
            <a:ext cx="993509" cy="58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1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4781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18900000">
            <a:off x="5826592" y="4512142"/>
            <a:ext cx="538816" cy="538816"/>
          </a:xfrm>
          <a:prstGeom prst="rect">
            <a:avLst/>
          </a:prstGeom>
          <a:solidFill>
            <a:srgbClr val="F8F8F8"/>
          </a:solidFill>
          <a:ln w="165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00000">
            <a:off x="5624534" y="4310084"/>
            <a:ext cx="942930" cy="942930"/>
          </a:xfrm>
          <a:prstGeom prst="rect">
            <a:avLst/>
          </a:prstGeom>
          <a:noFill/>
          <a:ln w="165100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14548" y="2882167"/>
            <a:ext cx="79629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MUCHAS GRACIAS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981200" y="5288703"/>
            <a:ext cx="3043717" cy="791165"/>
            <a:chOff x="2755918" y="4468150"/>
            <a:chExt cx="3043717" cy="791167"/>
          </a:xfrm>
        </p:grpSpPr>
        <p:sp>
          <p:nvSpPr>
            <p:cNvPr id="10" name="Freeform 79"/>
            <p:cNvSpPr>
              <a:spLocks noChangeArrowheads="1"/>
            </p:cNvSpPr>
            <p:nvPr/>
          </p:nvSpPr>
          <p:spPr bwMode="auto">
            <a:xfrm>
              <a:off x="4180731" y="4468150"/>
              <a:ext cx="516342" cy="510043"/>
            </a:xfrm>
            <a:custGeom>
              <a:avLst/>
              <a:gdLst>
                <a:gd name="T0" fmla="*/ 130447 w 479"/>
                <a:gd name="T1" fmla="*/ 0 h 471"/>
                <a:gd name="T2" fmla="*/ 130447 w 479"/>
                <a:gd name="T3" fmla="*/ 0 h 471"/>
                <a:gd name="T4" fmla="*/ 0 w 479"/>
                <a:gd name="T5" fmla="*/ 126130 h 471"/>
                <a:gd name="T6" fmla="*/ 130447 w 479"/>
                <a:gd name="T7" fmla="*/ 256629 h 471"/>
                <a:gd name="T8" fmla="*/ 259806 w 479"/>
                <a:gd name="T9" fmla="*/ 126130 h 471"/>
                <a:gd name="T10" fmla="*/ 130447 w 479"/>
                <a:gd name="T11" fmla="*/ 0 h 471"/>
                <a:gd name="T12" fmla="*/ 159254 w 479"/>
                <a:gd name="T13" fmla="*/ 87363 h 471"/>
                <a:gd name="T14" fmla="*/ 159254 w 479"/>
                <a:gd name="T15" fmla="*/ 87363 h 471"/>
                <a:gd name="T16" fmla="*/ 139687 w 479"/>
                <a:gd name="T17" fmla="*/ 87363 h 471"/>
                <a:gd name="T18" fmla="*/ 135339 w 479"/>
                <a:gd name="T19" fmla="*/ 97191 h 471"/>
                <a:gd name="T20" fmla="*/ 135339 w 479"/>
                <a:gd name="T21" fmla="*/ 106474 h 471"/>
                <a:gd name="T22" fmla="*/ 159254 w 479"/>
                <a:gd name="T23" fmla="*/ 106474 h 471"/>
                <a:gd name="T24" fmla="*/ 159254 w 479"/>
                <a:gd name="T25" fmla="*/ 131045 h 471"/>
                <a:gd name="T26" fmla="*/ 135339 w 479"/>
                <a:gd name="T27" fmla="*/ 131045 h 471"/>
                <a:gd name="T28" fmla="*/ 135339 w 479"/>
                <a:gd name="T29" fmla="*/ 188923 h 471"/>
                <a:gd name="T30" fmla="*/ 115772 w 479"/>
                <a:gd name="T31" fmla="*/ 188923 h 471"/>
                <a:gd name="T32" fmla="*/ 115772 w 479"/>
                <a:gd name="T33" fmla="*/ 131045 h 471"/>
                <a:gd name="T34" fmla="*/ 91856 w 479"/>
                <a:gd name="T35" fmla="*/ 131045 h 471"/>
                <a:gd name="T36" fmla="*/ 91856 w 479"/>
                <a:gd name="T37" fmla="*/ 106474 h 471"/>
                <a:gd name="T38" fmla="*/ 115772 w 479"/>
                <a:gd name="T39" fmla="*/ 106474 h 471"/>
                <a:gd name="T40" fmla="*/ 115772 w 479"/>
                <a:gd name="T41" fmla="*/ 97191 h 471"/>
                <a:gd name="T42" fmla="*/ 139687 w 479"/>
                <a:gd name="T43" fmla="*/ 68252 h 471"/>
                <a:gd name="T44" fmla="*/ 159254 w 479"/>
                <a:gd name="T45" fmla="*/ 68252 h 471"/>
                <a:gd name="T46" fmla="*/ 159254 w 479"/>
                <a:gd name="T47" fmla="*/ 87363 h 47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79" h="471">
                  <a:moveTo>
                    <a:pt x="240" y="0"/>
                  </a:moveTo>
                  <a:lnTo>
                    <a:pt x="240" y="0"/>
                  </a:lnTo>
                  <a:cubicBezTo>
                    <a:pt x="106" y="0"/>
                    <a:pt x="0" y="107"/>
                    <a:pt x="0" y="231"/>
                  </a:cubicBezTo>
                  <a:cubicBezTo>
                    <a:pt x="0" y="363"/>
                    <a:pt x="106" y="470"/>
                    <a:pt x="240" y="470"/>
                  </a:cubicBezTo>
                  <a:cubicBezTo>
                    <a:pt x="372" y="470"/>
                    <a:pt x="478" y="363"/>
                    <a:pt x="478" y="231"/>
                  </a:cubicBezTo>
                  <a:cubicBezTo>
                    <a:pt x="478" y="107"/>
                    <a:pt x="372" y="0"/>
                    <a:pt x="240" y="0"/>
                  </a:cubicBezTo>
                  <a:close/>
                  <a:moveTo>
                    <a:pt x="293" y="160"/>
                  </a:moveTo>
                  <a:lnTo>
                    <a:pt x="293" y="160"/>
                  </a:lnTo>
                  <a:cubicBezTo>
                    <a:pt x="257" y="160"/>
                    <a:pt x="257" y="160"/>
                    <a:pt x="257" y="160"/>
                  </a:cubicBezTo>
                  <a:cubicBezTo>
                    <a:pt x="257" y="160"/>
                    <a:pt x="249" y="169"/>
                    <a:pt x="249" y="178"/>
                  </a:cubicBezTo>
                  <a:cubicBezTo>
                    <a:pt x="249" y="195"/>
                    <a:pt x="249" y="195"/>
                    <a:pt x="249" y="195"/>
                  </a:cubicBezTo>
                  <a:cubicBezTo>
                    <a:pt x="293" y="195"/>
                    <a:pt x="293" y="195"/>
                    <a:pt x="293" y="195"/>
                  </a:cubicBezTo>
                  <a:cubicBezTo>
                    <a:pt x="293" y="240"/>
                    <a:pt x="293" y="240"/>
                    <a:pt x="293" y="240"/>
                  </a:cubicBezTo>
                  <a:cubicBezTo>
                    <a:pt x="249" y="240"/>
                    <a:pt x="249" y="240"/>
                    <a:pt x="249" y="240"/>
                  </a:cubicBezTo>
                  <a:cubicBezTo>
                    <a:pt x="249" y="346"/>
                    <a:pt x="249" y="346"/>
                    <a:pt x="249" y="346"/>
                  </a:cubicBezTo>
                  <a:cubicBezTo>
                    <a:pt x="213" y="346"/>
                    <a:pt x="213" y="346"/>
                    <a:pt x="213" y="346"/>
                  </a:cubicBezTo>
                  <a:cubicBezTo>
                    <a:pt x="213" y="240"/>
                    <a:pt x="213" y="240"/>
                    <a:pt x="213" y="240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69" y="195"/>
                    <a:pt x="169" y="195"/>
                    <a:pt x="169" y="195"/>
                  </a:cubicBezTo>
                  <a:cubicBezTo>
                    <a:pt x="213" y="195"/>
                    <a:pt x="213" y="195"/>
                    <a:pt x="213" y="195"/>
                  </a:cubicBezTo>
                  <a:cubicBezTo>
                    <a:pt x="213" y="178"/>
                    <a:pt x="213" y="178"/>
                    <a:pt x="213" y="178"/>
                  </a:cubicBezTo>
                  <a:cubicBezTo>
                    <a:pt x="213" y="151"/>
                    <a:pt x="230" y="125"/>
                    <a:pt x="257" y="125"/>
                  </a:cubicBezTo>
                  <a:cubicBezTo>
                    <a:pt x="293" y="125"/>
                    <a:pt x="293" y="125"/>
                    <a:pt x="293" y="125"/>
                  </a:cubicBezTo>
                  <a:lnTo>
                    <a:pt x="293" y="16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lIns="34291" tIns="17145" rIns="34291" bIns="17145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55918" y="4982317"/>
              <a:ext cx="3043717" cy="277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1719C"/>
                  </a:solidFill>
                </a:rPr>
                <a:t>https://www.facebook.com/netconsultores/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55539" y="5288703"/>
            <a:ext cx="1407213" cy="791165"/>
            <a:chOff x="5622237" y="4468150"/>
            <a:chExt cx="1407213" cy="791166"/>
          </a:xfrm>
        </p:grpSpPr>
        <p:sp>
          <p:nvSpPr>
            <p:cNvPr id="13" name="Freeform 86"/>
            <p:cNvSpPr>
              <a:spLocks noChangeArrowheads="1"/>
            </p:cNvSpPr>
            <p:nvPr/>
          </p:nvSpPr>
          <p:spPr bwMode="auto">
            <a:xfrm>
              <a:off x="6066096" y="4468150"/>
              <a:ext cx="519494" cy="510043"/>
            </a:xfrm>
            <a:custGeom>
              <a:avLst/>
              <a:gdLst>
                <a:gd name="T0" fmla="*/ 130423 w 480"/>
                <a:gd name="T1" fmla="*/ 0 h 471"/>
                <a:gd name="T2" fmla="*/ 130423 w 480"/>
                <a:gd name="T3" fmla="*/ 0 h 471"/>
                <a:gd name="T4" fmla="*/ 0 w 480"/>
                <a:gd name="T5" fmla="*/ 126130 h 471"/>
                <a:gd name="T6" fmla="*/ 130423 w 480"/>
                <a:gd name="T7" fmla="*/ 256629 h 471"/>
                <a:gd name="T8" fmla="*/ 261391 w 480"/>
                <a:gd name="T9" fmla="*/ 126130 h 471"/>
                <a:gd name="T10" fmla="*/ 130423 w 480"/>
                <a:gd name="T11" fmla="*/ 0 h 471"/>
                <a:gd name="T12" fmla="*/ 183902 w 480"/>
                <a:gd name="T13" fmla="*/ 106474 h 471"/>
                <a:gd name="T14" fmla="*/ 183902 w 480"/>
                <a:gd name="T15" fmla="*/ 106474 h 471"/>
                <a:gd name="T16" fmla="*/ 183902 w 480"/>
                <a:gd name="T17" fmla="*/ 106474 h 471"/>
                <a:gd name="T18" fmla="*/ 111323 w 480"/>
                <a:gd name="T19" fmla="*/ 179094 h 471"/>
                <a:gd name="T20" fmla="*/ 72578 w 480"/>
                <a:gd name="T21" fmla="*/ 169266 h 471"/>
                <a:gd name="T22" fmla="*/ 77490 w 480"/>
                <a:gd name="T23" fmla="*/ 169266 h 471"/>
                <a:gd name="T24" fmla="*/ 111323 w 480"/>
                <a:gd name="T25" fmla="*/ 159984 h 471"/>
                <a:gd name="T26" fmla="*/ 87312 w 480"/>
                <a:gd name="T27" fmla="*/ 140327 h 471"/>
                <a:gd name="T28" fmla="*/ 92224 w 480"/>
                <a:gd name="T29" fmla="*/ 140327 h 471"/>
                <a:gd name="T30" fmla="*/ 97135 w 480"/>
                <a:gd name="T31" fmla="*/ 140327 h 471"/>
                <a:gd name="T32" fmla="*/ 77490 w 480"/>
                <a:gd name="T33" fmla="*/ 116302 h 471"/>
                <a:gd name="T34" fmla="*/ 77490 w 480"/>
                <a:gd name="T35" fmla="*/ 116302 h 471"/>
                <a:gd name="T36" fmla="*/ 87312 w 480"/>
                <a:gd name="T37" fmla="*/ 116302 h 471"/>
                <a:gd name="T38" fmla="*/ 77490 w 480"/>
                <a:gd name="T39" fmla="*/ 97191 h 471"/>
                <a:gd name="T40" fmla="*/ 82401 w 480"/>
                <a:gd name="T41" fmla="*/ 82449 h 471"/>
                <a:gd name="T42" fmla="*/ 130423 w 480"/>
                <a:gd name="T43" fmla="*/ 111388 h 471"/>
                <a:gd name="T44" fmla="*/ 130423 w 480"/>
                <a:gd name="T45" fmla="*/ 106474 h 471"/>
                <a:gd name="T46" fmla="*/ 159345 w 480"/>
                <a:gd name="T47" fmla="*/ 77535 h 471"/>
                <a:gd name="T48" fmla="*/ 174079 w 480"/>
                <a:gd name="T49" fmla="*/ 87363 h 471"/>
                <a:gd name="T50" fmla="*/ 193724 w 480"/>
                <a:gd name="T51" fmla="*/ 82449 h 471"/>
                <a:gd name="T52" fmla="*/ 183902 w 480"/>
                <a:gd name="T53" fmla="*/ 97191 h 471"/>
                <a:gd name="T54" fmla="*/ 198636 w 480"/>
                <a:gd name="T55" fmla="*/ 92277 h 471"/>
                <a:gd name="T56" fmla="*/ 183902 w 480"/>
                <a:gd name="T57" fmla="*/ 106474 h 47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480" h="471">
                  <a:moveTo>
                    <a:pt x="239" y="0"/>
                  </a:moveTo>
                  <a:lnTo>
                    <a:pt x="239" y="0"/>
                  </a:lnTo>
                  <a:cubicBezTo>
                    <a:pt x="107" y="0"/>
                    <a:pt x="0" y="107"/>
                    <a:pt x="0" y="231"/>
                  </a:cubicBezTo>
                  <a:cubicBezTo>
                    <a:pt x="0" y="363"/>
                    <a:pt x="107" y="470"/>
                    <a:pt x="239" y="470"/>
                  </a:cubicBezTo>
                  <a:cubicBezTo>
                    <a:pt x="372" y="470"/>
                    <a:pt x="479" y="363"/>
                    <a:pt x="479" y="231"/>
                  </a:cubicBezTo>
                  <a:cubicBezTo>
                    <a:pt x="479" y="107"/>
                    <a:pt x="372" y="0"/>
                    <a:pt x="239" y="0"/>
                  </a:cubicBezTo>
                  <a:close/>
                  <a:moveTo>
                    <a:pt x="337" y="195"/>
                  </a:moveTo>
                  <a:lnTo>
                    <a:pt x="337" y="195"/>
                  </a:lnTo>
                  <a:cubicBezTo>
                    <a:pt x="337" y="257"/>
                    <a:pt x="292" y="328"/>
                    <a:pt x="204" y="328"/>
                  </a:cubicBezTo>
                  <a:cubicBezTo>
                    <a:pt x="178" y="328"/>
                    <a:pt x="151" y="319"/>
                    <a:pt x="133" y="310"/>
                  </a:cubicBezTo>
                  <a:lnTo>
                    <a:pt x="142" y="310"/>
                  </a:lnTo>
                  <a:cubicBezTo>
                    <a:pt x="160" y="310"/>
                    <a:pt x="186" y="301"/>
                    <a:pt x="204" y="293"/>
                  </a:cubicBezTo>
                  <a:cubicBezTo>
                    <a:pt x="178" y="293"/>
                    <a:pt x="160" y="275"/>
                    <a:pt x="160" y="257"/>
                  </a:cubicBezTo>
                  <a:cubicBezTo>
                    <a:pt x="160" y="257"/>
                    <a:pt x="160" y="257"/>
                    <a:pt x="169" y="257"/>
                  </a:cubicBezTo>
                  <a:lnTo>
                    <a:pt x="178" y="257"/>
                  </a:lnTo>
                  <a:cubicBezTo>
                    <a:pt x="160" y="248"/>
                    <a:pt x="142" y="231"/>
                    <a:pt x="142" y="213"/>
                  </a:cubicBezTo>
                  <a:cubicBezTo>
                    <a:pt x="142" y="213"/>
                    <a:pt x="151" y="213"/>
                    <a:pt x="160" y="213"/>
                  </a:cubicBezTo>
                  <a:cubicBezTo>
                    <a:pt x="151" y="204"/>
                    <a:pt x="142" y="195"/>
                    <a:pt x="142" y="178"/>
                  </a:cubicBezTo>
                  <a:cubicBezTo>
                    <a:pt x="142" y="169"/>
                    <a:pt x="142" y="160"/>
                    <a:pt x="151" y="151"/>
                  </a:cubicBezTo>
                  <a:cubicBezTo>
                    <a:pt x="169" y="178"/>
                    <a:pt x="204" y="204"/>
                    <a:pt x="239" y="204"/>
                  </a:cubicBezTo>
                  <a:cubicBezTo>
                    <a:pt x="239" y="195"/>
                    <a:pt x="239" y="195"/>
                    <a:pt x="239" y="195"/>
                  </a:cubicBezTo>
                  <a:cubicBezTo>
                    <a:pt x="239" y="169"/>
                    <a:pt x="266" y="142"/>
                    <a:pt x="292" y="142"/>
                  </a:cubicBezTo>
                  <a:cubicBezTo>
                    <a:pt x="301" y="142"/>
                    <a:pt x="319" y="151"/>
                    <a:pt x="319" y="160"/>
                  </a:cubicBezTo>
                  <a:cubicBezTo>
                    <a:pt x="337" y="160"/>
                    <a:pt x="346" y="151"/>
                    <a:pt x="355" y="151"/>
                  </a:cubicBezTo>
                  <a:cubicBezTo>
                    <a:pt x="346" y="160"/>
                    <a:pt x="346" y="169"/>
                    <a:pt x="337" y="178"/>
                  </a:cubicBezTo>
                  <a:cubicBezTo>
                    <a:pt x="346" y="178"/>
                    <a:pt x="355" y="169"/>
                    <a:pt x="364" y="169"/>
                  </a:cubicBezTo>
                  <a:cubicBezTo>
                    <a:pt x="355" y="178"/>
                    <a:pt x="346" y="187"/>
                    <a:pt x="337" y="19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lIns="34291" tIns="17145" rIns="34291" bIns="17145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622237" y="4982317"/>
              <a:ext cx="140721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1719C"/>
                  </a:solidFill>
                </a:rPr>
                <a:t>@netconsultores1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7492726" y="5802873"/>
            <a:ext cx="26736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1719C"/>
                </a:solidFill>
              </a:rPr>
              <a:t>www.pinterest.com/netconsultores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079" y="5288703"/>
            <a:ext cx="546045" cy="510042"/>
          </a:xfrm>
          <a:prstGeom prst="rect">
            <a:avLst/>
          </a:prstGeom>
        </p:spPr>
      </p:pic>
      <p:pic>
        <p:nvPicPr>
          <p:cNvPr id="18" name="Marcador de posición de imagen 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4" r="18974"/>
          <a:stretch>
            <a:fillRect/>
          </a:stretch>
        </p:blipFill>
        <p:spPr>
          <a:xfrm>
            <a:off x="36514" y="24479"/>
            <a:ext cx="2967038" cy="2689412"/>
          </a:xfrm>
        </p:spPr>
      </p:pic>
      <p:pic>
        <p:nvPicPr>
          <p:cNvPr id="19" name="Marcador de posición de 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 r="22920"/>
          <a:stretch>
            <a:fillRect/>
          </a:stretch>
        </p:blipFill>
        <p:spPr>
          <a:xfrm>
            <a:off x="3084514" y="24479"/>
            <a:ext cx="2967038" cy="2689412"/>
          </a:xfrm>
          <a:custGeom>
            <a:avLst/>
            <a:gdLst>
              <a:gd name="connsiteX0" fmla="*/ 0 w 2967038"/>
              <a:gd name="connsiteY0" fmla="*/ 0 h 2689412"/>
              <a:gd name="connsiteX1" fmla="*/ 2967038 w 2967038"/>
              <a:gd name="connsiteY1" fmla="*/ 0 h 2689412"/>
              <a:gd name="connsiteX2" fmla="*/ 2967038 w 2967038"/>
              <a:gd name="connsiteY2" fmla="*/ 2689412 h 2689412"/>
              <a:gd name="connsiteX3" fmla="*/ 0 w 2967038"/>
              <a:gd name="connsiteY3" fmla="*/ 2689412 h 268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7038" h="2689412">
                <a:moveTo>
                  <a:pt x="0" y="0"/>
                </a:moveTo>
                <a:lnTo>
                  <a:pt x="2967038" y="0"/>
                </a:lnTo>
                <a:lnTo>
                  <a:pt x="2967038" y="2689412"/>
                </a:lnTo>
                <a:lnTo>
                  <a:pt x="0" y="2689412"/>
                </a:lnTo>
                <a:close/>
              </a:path>
            </a:pathLst>
          </a:custGeom>
        </p:spPr>
      </p:pic>
      <p:pic>
        <p:nvPicPr>
          <p:cNvPr id="20" name="Marcador de posición de 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7" r="24507"/>
          <a:stretch>
            <a:fillRect/>
          </a:stretch>
        </p:blipFill>
        <p:spPr>
          <a:xfrm>
            <a:off x="6132514" y="24479"/>
            <a:ext cx="2967038" cy="2689412"/>
          </a:xfrm>
          <a:custGeom>
            <a:avLst/>
            <a:gdLst>
              <a:gd name="connsiteX0" fmla="*/ 0 w 2967038"/>
              <a:gd name="connsiteY0" fmla="*/ 0 h 2689412"/>
              <a:gd name="connsiteX1" fmla="*/ 2967038 w 2967038"/>
              <a:gd name="connsiteY1" fmla="*/ 0 h 2689412"/>
              <a:gd name="connsiteX2" fmla="*/ 2967038 w 2967038"/>
              <a:gd name="connsiteY2" fmla="*/ 2689412 h 2689412"/>
              <a:gd name="connsiteX3" fmla="*/ 0 w 2967038"/>
              <a:gd name="connsiteY3" fmla="*/ 2689412 h 268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7038" h="2689412">
                <a:moveTo>
                  <a:pt x="0" y="0"/>
                </a:moveTo>
                <a:lnTo>
                  <a:pt x="2967038" y="0"/>
                </a:lnTo>
                <a:lnTo>
                  <a:pt x="2967038" y="2689412"/>
                </a:lnTo>
                <a:lnTo>
                  <a:pt x="0" y="2689412"/>
                </a:lnTo>
                <a:close/>
              </a:path>
            </a:pathLst>
          </a:custGeom>
        </p:spPr>
      </p:pic>
      <p:pic>
        <p:nvPicPr>
          <p:cNvPr id="21" name="Marcador de posición de 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" r="2093"/>
          <a:stretch>
            <a:fillRect/>
          </a:stretch>
        </p:blipFill>
        <p:spPr>
          <a:xfrm>
            <a:off x="9180514" y="24479"/>
            <a:ext cx="2967038" cy="2689412"/>
          </a:xfrm>
          <a:custGeom>
            <a:avLst/>
            <a:gdLst>
              <a:gd name="connsiteX0" fmla="*/ 0 w 2967038"/>
              <a:gd name="connsiteY0" fmla="*/ 0 h 2689412"/>
              <a:gd name="connsiteX1" fmla="*/ 2967038 w 2967038"/>
              <a:gd name="connsiteY1" fmla="*/ 0 h 2689412"/>
              <a:gd name="connsiteX2" fmla="*/ 2967038 w 2967038"/>
              <a:gd name="connsiteY2" fmla="*/ 2689412 h 2689412"/>
              <a:gd name="connsiteX3" fmla="*/ 0 w 2967038"/>
              <a:gd name="connsiteY3" fmla="*/ 2689412 h 268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7038" h="2689412">
                <a:moveTo>
                  <a:pt x="0" y="0"/>
                </a:moveTo>
                <a:lnTo>
                  <a:pt x="2967038" y="0"/>
                </a:lnTo>
                <a:lnTo>
                  <a:pt x="2967038" y="2689412"/>
                </a:lnTo>
                <a:lnTo>
                  <a:pt x="0" y="2689412"/>
                </a:lnTo>
                <a:close/>
              </a:path>
            </a:pathLst>
          </a:custGeom>
        </p:spPr>
      </p:pic>
      <p:pic>
        <p:nvPicPr>
          <p:cNvPr id="22" name="Marcador de contenido 4" descr="logo.jpg"/>
          <p:cNvPicPr>
            <a:picLocks noChangeAspect="1"/>
          </p:cNvPicPr>
          <p:nvPr/>
        </p:nvPicPr>
        <p:blipFill>
          <a:blip r:embed="rId7" cstate="print"/>
          <a:srcRect l="-13656" r="-13656"/>
          <a:stretch>
            <a:fillRect/>
          </a:stretch>
        </p:blipFill>
        <p:spPr>
          <a:xfrm>
            <a:off x="969815" y="6102548"/>
            <a:ext cx="993509" cy="58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9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r="17100"/>
          <a:stretch>
            <a:fillRect/>
          </a:stretch>
        </p:blipFill>
        <p:spPr/>
      </p:pic>
      <p:grpSp>
        <p:nvGrpSpPr>
          <p:cNvPr id="25" name="Group 24"/>
          <p:cNvGrpSpPr/>
          <p:nvPr/>
        </p:nvGrpSpPr>
        <p:grpSpPr>
          <a:xfrm>
            <a:off x="741805" y="4777649"/>
            <a:ext cx="2756138" cy="1260496"/>
            <a:chOff x="741805" y="4906439"/>
            <a:chExt cx="2756138" cy="1260496"/>
          </a:xfrm>
        </p:grpSpPr>
        <p:sp>
          <p:nvSpPr>
            <p:cNvPr id="9" name="TextBox 8"/>
            <p:cNvSpPr txBox="1"/>
            <p:nvPr/>
          </p:nvSpPr>
          <p:spPr>
            <a:xfrm>
              <a:off x="741805" y="5582160"/>
              <a:ext cx="27561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Desarrollo según los estándares del cliente.</a:t>
              </a:r>
              <a:endPara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805" y="5270884"/>
              <a:ext cx="2365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rPr>
                <a:t>Software a medida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1805" y="4906439"/>
              <a:ext cx="16775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rPr>
                <a:t>03.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17432" y="672529"/>
            <a:ext cx="2756138" cy="1530859"/>
            <a:chOff x="741805" y="738204"/>
            <a:chExt cx="2756138" cy="1530859"/>
          </a:xfrm>
        </p:grpSpPr>
        <p:sp>
          <p:nvSpPr>
            <p:cNvPr id="13" name="TextBox 12"/>
            <p:cNvSpPr txBox="1"/>
            <p:nvPr/>
          </p:nvSpPr>
          <p:spPr>
            <a:xfrm>
              <a:off x="741805" y="1438066"/>
              <a:ext cx="27561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Liferay Digital Experience Platform</a:t>
              </a:r>
            </a:p>
            <a:p>
              <a:r>
                <a:rPr lang="es-PE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Drupal CMS</a:t>
              </a:r>
              <a:endPara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1805" y="1126790"/>
              <a:ext cx="2756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rPr>
                <a:t>Portales Horizontales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1805" y="738204"/>
              <a:ext cx="16775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rPr>
                <a:t>01.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027056" y="4790538"/>
            <a:ext cx="3094812" cy="1488490"/>
            <a:chOff x="9027055" y="4906440"/>
            <a:chExt cx="2852431" cy="994139"/>
          </a:xfrm>
        </p:grpSpPr>
        <p:sp>
          <p:nvSpPr>
            <p:cNvPr id="11" name="TextBox 10"/>
            <p:cNvSpPr txBox="1"/>
            <p:nvPr/>
          </p:nvSpPr>
          <p:spPr>
            <a:xfrm>
              <a:off x="9027055" y="5510016"/>
              <a:ext cx="2707392" cy="390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Procesamiento, análisis y generación de boletines</a:t>
              </a:r>
              <a:endPara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027055" y="5182744"/>
              <a:ext cx="2852431" cy="246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rPr>
                <a:t>Procesamiento de Datos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027056" y="4906440"/>
              <a:ext cx="1546161" cy="349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rPr>
                <a:t>04.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027056" y="738204"/>
            <a:ext cx="2707392" cy="1038416"/>
            <a:chOff x="9027056" y="738204"/>
            <a:chExt cx="2707392" cy="1038416"/>
          </a:xfrm>
        </p:grpSpPr>
        <p:sp>
          <p:nvSpPr>
            <p:cNvPr id="15" name="TextBox 14"/>
            <p:cNvSpPr txBox="1"/>
            <p:nvPr/>
          </p:nvSpPr>
          <p:spPr>
            <a:xfrm>
              <a:off x="9027056" y="1438066"/>
              <a:ext cx="2707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Qlik Sense y Alteryx</a:t>
              </a:r>
              <a:endPara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027056" y="1126790"/>
              <a:ext cx="2563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rPr>
                <a:t>Analítica Avanzada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027056" y="738204"/>
              <a:ext cx="16775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rPr>
                <a:t>02.</a:t>
              </a:r>
            </a:p>
          </p:txBody>
        </p:sp>
      </p:grpSp>
      <p:pic>
        <p:nvPicPr>
          <p:cNvPr id="21" name="Marcador de contenido 4" descr="logo.jpg"/>
          <p:cNvPicPr>
            <a:picLocks noChangeAspect="1"/>
          </p:cNvPicPr>
          <p:nvPr/>
        </p:nvPicPr>
        <p:blipFill>
          <a:blip r:embed="rId4" cstate="print"/>
          <a:srcRect l="-13656" r="-13656"/>
          <a:stretch>
            <a:fillRect/>
          </a:stretch>
        </p:blipFill>
        <p:spPr>
          <a:xfrm>
            <a:off x="969815" y="6102548"/>
            <a:ext cx="993509" cy="58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8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6060" y="2444656"/>
            <a:ext cx="5014581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PE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Trabajamos en equipo para ofrecer soluciones innovadoras de tecnología de información que generen valor a nuestros clientes.</a:t>
            </a:r>
          </a:p>
          <a:p>
            <a:pPr>
              <a:lnSpc>
                <a:spcPct val="120000"/>
              </a:lnSpc>
            </a:pPr>
            <a:r>
              <a:rPr lang="es-PE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Contamos con una red de profesionales expertos en TIC para ofrecer las soluciones más apropiadas a estas necesidades.</a:t>
            </a:r>
          </a:p>
          <a:p>
            <a:pPr>
              <a:lnSpc>
                <a:spcPct val="120000"/>
              </a:lnSpc>
            </a:pPr>
            <a:r>
              <a:rPr lang="es-PE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Brindamos servicios de consultoría para el diseño del modelo de negocio previa a la automatización.</a:t>
            </a:r>
          </a:p>
          <a:p>
            <a:pPr>
              <a:lnSpc>
                <a:spcPct val="120000"/>
              </a:lnSpc>
            </a:pPr>
            <a:r>
              <a:rPr lang="es-PE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Implementamos la solución apropiada a la medida del cliente para poder dirigir y evaluar la dirección del negocio y su rentabilidad.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Marcador de posición de imagen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0" r="24520"/>
          <a:stretch>
            <a:fillRect/>
          </a:stretch>
        </p:blipFill>
        <p:spPr/>
      </p:pic>
      <p:sp>
        <p:nvSpPr>
          <p:cNvPr id="7" name="TextBox 10"/>
          <p:cNvSpPr txBox="1"/>
          <p:nvPr/>
        </p:nvSpPr>
        <p:spPr>
          <a:xfrm>
            <a:off x="460844" y="935326"/>
            <a:ext cx="5927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Adobe Gothic Std B" panose="020B0800000000000000" pitchFamily="34" charset="-128"/>
              </a:rPr>
              <a:t>Innovación y Confiabilidad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449932" y="1765430"/>
            <a:ext cx="4392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Adobe Gothic Std B" panose="020B0800000000000000" pitchFamily="34" charset="-128"/>
              </a:rPr>
              <a:t>Factores de éxito</a:t>
            </a:r>
          </a:p>
        </p:txBody>
      </p:sp>
      <p:pic>
        <p:nvPicPr>
          <p:cNvPr id="9" name="Marcador de contenido 4" descr="logo.jpg"/>
          <p:cNvPicPr>
            <a:picLocks noChangeAspect="1"/>
          </p:cNvPicPr>
          <p:nvPr/>
        </p:nvPicPr>
        <p:blipFill>
          <a:blip r:embed="rId3" cstate="print"/>
          <a:srcRect l="-13656" r="-13656"/>
          <a:stretch>
            <a:fillRect/>
          </a:stretch>
        </p:blipFill>
        <p:spPr>
          <a:xfrm>
            <a:off x="969815" y="6102548"/>
            <a:ext cx="993509" cy="58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3727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Marcador de contenido 4" descr="logo.jpg"/>
          <p:cNvPicPr>
            <a:picLocks noChangeAspect="1"/>
          </p:cNvPicPr>
          <p:nvPr/>
        </p:nvPicPr>
        <p:blipFill>
          <a:blip r:embed="rId2" cstate="print"/>
          <a:srcRect l="-13656" r="-13656"/>
          <a:stretch>
            <a:fillRect/>
          </a:stretch>
        </p:blipFill>
        <p:spPr>
          <a:xfrm>
            <a:off x="969815" y="6102548"/>
            <a:ext cx="993509" cy="58441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EFBE9C6-5A8F-4881-B840-83145DE1C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569" y="902697"/>
            <a:ext cx="9223759" cy="5052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9753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Marcador de contenido 4" descr="logo.jpg"/>
          <p:cNvPicPr>
            <a:picLocks noChangeAspect="1"/>
          </p:cNvPicPr>
          <p:nvPr/>
        </p:nvPicPr>
        <p:blipFill>
          <a:blip r:embed="rId2" cstate="print"/>
          <a:srcRect l="-13656" r="-13656"/>
          <a:stretch>
            <a:fillRect/>
          </a:stretch>
        </p:blipFill>
        <p:spPr>
          <a:xfrm>
            <a:off x="969815" y="6102548"/>
            <a:ext cx="993509" cy="584417"/>
          </a:xfrm>
          <a:prstGeom prst="rect">
            <a:avLst/>
          </a:prstGeom>
        </p:spPr>
      </p:pic>
      <p:sp>
        <p:nvSpPr>
          <p:cNvPr id="4" name="13 CuadroTexto">
            <a:extLst>
              <a:ext uri="{FF2B5EF4-FFF2-40B4-BE49-F238E27FC236}">
                <a16:creationId xmlns:a16="http://schemas.microsoft.com/office/drawing/2014/main" id="{28753E10-7577-4562-82BE-DFE88B36A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44" y="893165"/>
            <a:ext cx="79295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s-ES_tradnl" sz="3600" b="1" dirty="0">
                <a:cs typeface="Tahoma" pitchFamily="34" charset="0"/>
              </a:rPr>
              <a:t>Servicios de Desarrollo de Software</a:t>
            </a:r>
            <a:endParaRPr lang="es-ES" sz="3600" b="1" dirty="0">
              <a:cs typeface="Tahoma" pitchFamily="34" charset="0"/>
            </a:endParaRPr>
          </a:p>
        </p:txBody>
      </p:sp>
      <p:sp>
        <p:nvSpPr>
          <p:cNvPr id="5" name="3 Marcador de texto">
            <a:extLst>
              <a:ext uri="{FF2B5EF4-FFF2-40B4-BE49-F238E27FC236}">
                <a16:creationId xmlns:a16="http://schemas.microsoft.com/office/drawing/2014/main" id="{CC38EE1A-4B1C-4933-AB81-206DB0878CA2}"/>
              </a:ext>
            </a:extLst>
          </p:cNvPr>
          <p:cNvSpPr txBox="1">
            <a:spLocks/>
          </p:cNvSpPr>
          <p:nvPr/>
        </p:nvSpPr>
        <p:spPr bwMode="auto">
          <a:xfrm>
            <a:off x="2638425" y="1473826"/>
            <a:ext cx="7501160" cy="72008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ct val="20000"/>
              </a:spcBef>
            </a:pPr>
            <a:r>
              <a:rPr lang="es-ES" sz="1600" dirty="0">
                <a:cs typeface="Tahoma" pitchFamily="34" charset="0"/>
              </a:rPr>
              <a:t>Contamos con un laboratorio de desarrollo de software en las principales tecnologías: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E7B6CDA-F613-4B37-917A-690534877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25" y="2188468"/>
            <a:ext cx="3000375" cy="16097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606CE3-B41D-4352-AEC2-13883C789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009" y="2465635"/>
            <a:ext cx="2790825" cy="12477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C0A45BC-E90E-4801-8A2B-CC2675816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353" y="2188468"/>
            <a:ext cx="1999232" cy="159513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D1D7574-349C-449B-B1A4-E143042450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9564" y="3966430"/>
            <a:ext cx="1800225" cy="16097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C150215-0007-47AB-AA83-CA0B9C462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1781" y="3752117"/>
            <a:ext cx="1476375" cy="203835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A9F4E92-3AEB-4C2D-8DB6-8E04A5D4D6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3844" y="3966430"/>
            <a:ext cx="2092300" cy="152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05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Marcador de contenido 4" descr="logo.jpg"/>
          <p:cNvPicPr>
            <a:picLocks noChangeAspect="1"/>
          </p:cNvPicPr>
          <p:nvPr/>
        </p:nvPicPr>
        <p:blipFill>
          <a:blip r:embed="rId2" cstate="print"/>
          <a:srcRect l="-13656" r="-13656"/>
          <a:stretch>
            <a:fillRect/>
          </a:stretch>
        </p:blipFill>
        <p:spPr>
          <a:xfrm>
            <a:off x="969815" y="6102548"/>
            <a:ext cx="993509" cy="584417"/>
          </a:xfrm>
          <a:prstGeom prst="rect">
            <a:avLst/>
          </a:prstGeom>
        </p:spPr>
      </p:pic>
      <p:sp>
        <p:nvSpPr>
          <p:cNvPr id="4" name="13 CuadroTexto">
            <a:extLst>
              <a:ext uri="{FF2B5EF4-FFF2-40B4-BE49-F238E27FC236}">
                <a16:creationId xmlns:a16="http://schemas.microsoft.com/office/drawing/2014/main" id="{28753E10-7577-4562-82BE-DFE88B36A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6851" y="883640"/>
            <a:ext cx="884039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s-ES_tradnl" sz="3600" b="1" dirty="0">
                <a:cs typeface="Tahoma" pitchFamily="34" charset="0"/>
              </a:rPr>
              <a:t>Servicio de Implementación de Portales CMS</a:t>
            </a:r>
            <a:endParaRPr lang="es-ES" sz="3600" b="1" dirty="0">
              <a:cs typeface="Tahoma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26A513E-48D8-4D53-8E96-AFEF44BBA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342" y="2055535"/>
            <a:ext cx="4176464" cy="99371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4BDABB0-DE99-4E84-8E07-C27504D62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15" y="1817211"/>
            <a:ext cx="3362325" cy="16383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F7E6312-1FE4-4EA2-88F6-7DADA408A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720" y="3424848"/>
            <a:ext cx="27622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48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Marcador de contenido 4" descr="logo.jpg"/>
          <p:cNvPicPr>
            <a:picLocks noChangeAspect="1"/>
          </p:cNvPicPr>
          <p:nvPr/>
        </p:nvPicPr>
        <p:blipFill>
          <a:blip r:embed="rId2" cstate="print"/>
          <a:srcRect l="-13656" r="-13656"/>
          <a:stretch>
            <a:fillRect/>
          </a:stretch>
        </p:blipFill>
        <p:spPr>
          <a:xfrm>
            <a:off x="969815" y="6102548"/>
            <a:ext cx="993509" cy="584417"/>
          </a:xfrm>
          <a:prstGeom prst="rect">
            <a:avLst/>
          </a:prstGeom>
        </p:spPr>
      </p:pic>
      <p:sp>
        <p:nvSpPr>
          <p:cNvPr id="6" name="TextBox 10"/>
          <p:cNvSpPr txBox="1"/>
          <p:nvPr/>
        </p:nvSpPr>
        <p:spPr>
          <a:xfrm>
            <a:off x="2337048" y="278438"/>
            <a:ext cx="751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anose="020B0800000000000000" pitchFamily="34" charset="-128"/>
              </a:rPr>
              <a:t>Nuestros Principales Clientes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+mj-lt"/>
              <a:ea typeface="Adobe Gothic Std B" panose="020B0800000000000000" pitchFamily="34" charset="-128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18" y="1702149"/>
            <a:ext cx="4348750" cy="6667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4768" t="8232" b="12717"/>
          <a:stretch/>
        </p:blipFill>
        <p:spPr>
          <a:xfrm>
            <a:off x="753851" y="2531864"/>
            <a:ext cx="2441449" cy="71306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2363" y="4433285"/>
            <a:ext cx="1350492" cy="3523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/>
          <a:srcRect t="29362" b="24178"/>
          <a:stretch/>
        </p:blipFill>
        <p:spPr>
          <a:xfrm>
            <a:off x="4294453" y="4442229"/>
            <a:ext cx="1212246" cy="337933"/>
          </a:xfrm>
          <a:prstGeom prst="rect">
            <a:avLst/>
          </a:prstGeom>
        </p:spPr>
      </p:pic>
      <p:pic>
        <p:nvPicPr>
          <p:cNvPr id="1032" name="Picture 8" descr="Resultado de imagen para electronort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2" t="27791" r="9764" b="25200"/>
          <a:stretch/>
        </p:blipFill>
        <p:spPr bwMode="auto">
          <a:xfrm>
            <a:off x="1176122" y="5092751"/>
            <a:ext cx="1715507" cy="34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8"/>
          <a:srcRect b="23633"/>
          <a:stretch/>
        </p:blipFill>
        <p:spPr>
          <a:xfrm>
            <a:off x="793641" y="3379835"/>
            <a:ext cx="3777444" cy="70529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9"/>
          <a:srcRect t="22894" b="24975"/>
          <a:stretch/>
        </p:blipFill>
        <p:spPr>
          <a:xfrm>
            <a:off x="752261" y="4362902"/>
            <a:ext cx="1710718" cy="49478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10"/>
          <a:srcRect t="10070" b="18322"/>
          <a:stretch/>
        </p:blipFill>
        <p:spPr>
          <a:xfrm>
            <a:off x="3298638" y="2621374"/>
            <a:ext cx="2348853" cy="616721"/>
          </a:xfrm>
          <a:prstGeom prst="rect">
            <a:avLst/>
          </a:prstGeom>
        </p:spPr>
      </p:pic>
      <p:pic>
        <p:nvPicPr>
          <p:cNvPr id="1026" name="Picture 2" descr="Resultado de imagen para luz del sur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560" y="1577247"/>
            <a:ext cx="1566877" cy="78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electrodunas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8" t="25500" r="26099" b="25592"/>
          <a:stretch/>
        </p:blipFill>
        <p:spPr bwMode="auto">
          <a:xfrm>
            <a:off x="9556752" y="2530836"/>
            <a:ext cx="1241890" cy="69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electro ucayali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17"/>
          <a:stretch/>
        </p:blipFill>
        <p:spPr bwMode="auto">
          <a:xfrm>
            <a:off x="1616577" y="5706984"/>
            <a:ext cx="1718496" cy="33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 descr="Resultado de imagen para intralot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6" t="24278" r="5921" b="20676"/>
          <a:stretch/>
        </p:blipFill>
        <p:spPr bwMode="auto">
          <a:xfrm>
            <a:off x="6797142" y="1588391"/>
            <a:ext cx="2043869" cy="90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para contugas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" t="19951" r="5927" b="12728"/>
          <a:stretch/>
        </p:blipFill>
        <p:spPr bwMode="auto">
          <a:xfrm>
            <a:off x="6850418" y="2544100"/>
            <a:ext cx="2174857" cy="69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n relacionada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" t="8075" r="7157" b="27692"/>
          <a:stretch/>
        </p:blipFill>
        <p:spPr bwMode="auto">
          <a:xfrm>
            <a:off x="3397771" y="5056773"/>
            <a:ext cx="1472345" cy="37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10"/>
          <p:cNvSpPr txBox="1"/>
          <p:nvPr/>
        </p:nvSpPr>
        <p:spPr>
          <a:xfrm>
            <a:off x="452399" y="992945"/>
            <a:ext cx="389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anose="020B0800000000000000" pitchFamily="34" charset="-128"/>
              </a:rPr>
              <a:t>Clientes del Sector Público: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+mj-lt"/>
              <a:ea typeface="Adobe Gothic Std B" panose="020B0800000000000000" pitchFamily="34" charset="-128"/>
            </a:endParaRPr>
          </a:p>
        </p:txBody>
      </p:sp>
      <p:sp>
        <p:nvSpPr>
          <p:cNvPr id="27" name="TextBox 10"/>
          <p:cNvSpPr txBox="1"/>
          <p:nvPr/>
        </p:nvSpPr>
        <p:spPr>
          <a:xfrm>
            <a:off x="6390878" y="956710"/>
            <a:ext cx="389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anose="020B0800000000000000" pitchFamily="34" charset="-128"/>
              </a:rPr>
              <a:t>Clientes del Sector Privado: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+mj-lt"/>
              <a:ea typeface="Adobe Gothic Std B" panose="020B0800000000000000" pitchFamily="34" charset="-128"/>
            </a:endParaRPr>
          </a:p>
        </p:txBody>
      </p:sp>
      <p:sp>
        <p:nvSpPr>
          <p:cNvPr id="28" name="TextBox 10"/>
          <p:cNvSpPr txBox="1"/>
          <p:nvPr/>
        </p:nvSpPr>
        <p:spPr>
          <a:xfrm>
            <a:off x="6363771" y="4098555"/>
            <a:ext cx="389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anose="020B0800000000000000" pitchFamily="34" charset="-128"/>
              </a:rPr>
              <a:t>Clientes en el exterior: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+mj-lt"/>
              <a:ea typeface="Adobe Gothic Std B" panose="020B0800000000000000" pitchFamily="34" charset="-128"/>
            </a:endParaRPr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07018" y="3290943"/>
            <a:ext cx="1708949" cy="724807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12773" y="3264882"/>
            <a:ext cx="2246394" cy="73491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2F75864-2FAA-4C11-A64E-024C3CFF142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29795" y="5508162"/>
            <a:ext cx="2225806" cy="651634"/>
          </a:xfrm>
          <a:prstGeom prst="rect">
            <a:avLst/>
          </a:prstGeom>
        </p:spPr>
      </p:pic>
      <p:pic>
        <p:nvPicPr>
          <p:cNvPr id="32" name="image1.png">
            <a:extLst>
              <a:ext uri="{FF2B5EF4-FFF2-40B4-BE49-F238E27FC236}">
                <a16:creationId xmlns:a16="http://schemas.microsoft.com/office/drawing/2014/main" id="{04A2C62F-D075-4C68-A57F-8548C5D9C98B}"/>
              </a:ext>
            </a:extLst>
          </p:cNvPr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987227" y="4594051"/>
            <a:ext cx="1240913" cy="651634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5EB38BF1-D22D-4A10-8D47-DAEABAEF226D}"/>
              </a:ext>
            </a:extLst>
          </p:cNvPr>
          <p:cNvPicPr/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655" y="4657253"/>
            <a:ext cx="1348228" cy="651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BE54CCE-1D39-40F9-A3EF-09CECE5043BB}"/>
              </a:ext>
            </a:extLst>
          </p:cNvPr>
          <p:cNvPicPr/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683" y="5445680"/>
            <a:ext cx="1596077" cy="59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09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Marcador de contenido 4" descr="logo.jpg"/>
          <p:cNvPicPr>
            <a:picLocks noChangeAspect="1"/>
          </p:cNvPicPr>
          <p:nvPr/>
        </p:nvPicPr>
        <p:blipFill>
          <a:blip r:embed="rId2" cstate="print"/>
          <a:srcRect l="-13656" r="-13656"/>
          <a:stretch>
            <a:fillRect/>
          </a:stretch>
        </p:blipFill>
        <p:spPr>
          <a:xfrm>
            <a:off x="969815" y="6102548"/>
            <a:ext cx="993509" cy="58441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299" y="2602497"/>
            <a:ext cx="4390852" cy="187414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319" y="1406934"/>
            <a:ext cx="2876550" cy="12192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319" y="3110944"/>
            <a:ext cx="2876550" cy="857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3611" y="4476641"/>
            <a:ext cx="2858257" cy="1469576"/>
          </a:xfrm>
          <a:prstGeom prst="rect">
            <a:avLst/>
          </a:prstGeom>
        </p:spPr>
      </p:pic>
      <p:sp>
        <p:nvSpPr>
          <p:cNvPr id="15" name="Flecha derecha 14"/>
          <p:cNvSpPr/>
          <p:nvPr/>
        </p:nvSpPr>
        <p:spPr>
          <a:xfrm>
            <a:off x="6027312" y="3193960"/>
            <a:ext cx="746974" cy="631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12DB2D-3972-498D-B1C5-A5514E59ADDF}"/>
              </a:ext>
            </a:extLst>
          </p:cNvPr>
          <p:cNvSpPr txBox="1"/>
          <p:nvPr/>
        </p:nvSpPr>
        <p:spPr>
          <a:xfrm>
            <a:off x="2337048" y="278438"/>
            <a:ext cx="751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anose="020B0800000000000000" pitchFamily="34" charset="-128"/>
              </a:rPr>
              <a:t>Nuestros Principales Clientes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+mj-lt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187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4" descr="logo.jpg"/>
          <p:cNvPicPr>
            <a:picLocks noChangeAspect="1"/>
          </p:cNvPicPr>
          <p:nvPr/>
        </p:nvPicPr>
        <p:blipFill>
          <a:blip r:embed="rId2" cstate="print"/>
          <a:srcRect l="-13656" r="-13656"/>
          <a:stretch>
            <a:fillRect/>
          </a:stretch>
        </p:blipFill>
        <p:spPr>
          <a:xfrm>
            <a:off x="969815" y="6102548"/>
            <a:ext cx="993509" cy="584417"/>
          </a:xfrm>
          <a:prstGeom prst="rect">
            <a:avLst/>
          </a:prstGeom>
        </p:spPr>
      </p:pic>
      <p:sp>
        <p:nvSpPr>
          <p:cNvPr id="3" name="TextBox 10"/>
          <p:cNvSpPr txBox="1"/>
          <p:nvPr/>
        </p:nvSpPr>
        <p:spPr>
          <a:xfrm>
            <a:off x="388016" y="213654"/>
            <a:ext cx="751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anose="020B0800000000000000" pitchFamily="34" charset="-128"/>
              </a:rPr>
              <a:t>IPAE Acción Empresarial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+mj-lt"/>
              <a:ea typeface="Adobe Gothic Std B" panose="020B0800000000000000" pitchFamily="34" charset="-128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16" y="921540"/>
            <a:ext cx="11616744" cy="527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0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3119</TotalTime>
  <Words>393</Words>
  <Application>Microsoft Office PowerPoint</Application>
  <PresentationFormat>Panorámica</PresentationFormat>
  <Paragraphs>59</Paragraphs>
  <Slides>15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rrgraph123</dc:creator>
  <cp:lastModifiedBy>Alan</cp:lastModifiedBy>
  <cp:revision>402</cp:revision>
  <dcterms:created xsi:type="dcterms:W3CDTF">2016-10-21T02:30:04Z</dcterms:created>
  <dcterms:modified xsi:type="dcterms:W3CDTF">2022-08-17T15:15:48Z</dcterms:modified>
</cp:coreProperties>
</file>